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7" r:id="rId9"/>
    <p:sldId id="268" r:id="rId10"/>
    <p:sldId id="265" r:id="rId11"/>
    <p:sldId id="266" r:id="rId12"/>
    <p:sldId id="288" r:id="rId13"/>
    <p:sldId id="289" r:id="rId14"/>
    <p:sldId id="290" r:id="rId15"/>
    <p:sldId id="292" r:id="rId16"/>
    <p:sldId id="262" r:id="rId17"/>
    <p:sldId id="294" r:id="rId18"/>
    <p:sldId id="293" r:id="rId19"/>
    <p:sldId id="295" r:id="rId20"/>
    <p:sldId id="29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E94272-3B68-4BD0-8547-D308787F2CA0}" type="doc">
      <dgm:prSet loTypeId="urn:microsoft.com/office/officeart/2009/layout/CirclePictureHierarchy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1E3BB-1CE4-479E-A1D2-CC3D41566582}">
      <dgm:prSet phldrT="[Text]" custT="1"/>
      <dgm:spPr/>
      <dgm:t>
        <a:bodyPr/>
        <a:lstStyle/>
        <a:p>
          <a:r>
            <a:rPr lang="es-HN" sz="1100" noProof="0" dirty="0"/>
            <a:t>Objeto</a:t>
          </a:r>
        </a:p>
      </dgm:t>
    </dgm:pt>
    <dgm:pt modelId="{09D5A79D-AA9B-40ED-A10D-6525A2463071}" type="parTrans" cxnId="{B55BDAA9-BF98-4E4E-8CEB-9F90DA4A266D}">
      <dgm:prSet/>
      <dgm:spPr/>
      <dgm:t>
        <a:bodyPr/>
        <a:lstStyle/>
        <a:p>
          <a:endParaRPr lang="es-HN" sz="2400" noProof="0" dirty="0"/>
        </a:p>
      </dgm:t>
    </dgm:pt>
    <dgm:pt modelId="{C352D1E8-4407-46F6-8019-9F4E0E31D353}" type="sibTrans" cxnId="{B55BDAA9-BF98-4E4E-8CEB-9F90DA4A266D}">
      <dgm:prSet/>
      <dgm:spPr/>
      <dgm:t>
        <a:bodyPr/>
        <a:lstStyle/>
        <a:p>
          <a:endParaRPr lang="es-HN" sz="2400" noProof="0" dirty="0"/>
        </a:p>
      </dgm:t>
    </dgm:pt>
    <dgm:pt modelId="{144B6BE1-19CC-4AA6-B2C8-3AF6819EABD8}">
      <dgm:prSet phldrT="[Text]" custT="1"/>
      <dgm:spPr/>
      <dgm:t>
        <a:bodyPr/>
        <a:lstStyle/>
        <a:p>
          <a:r>
            <a:rPr lang="es-HN" sz="1100" noProof="0" dirty="0"/>
            <a:t>Arte</a:t>
          </a:r>
        </a:p>
      </dgm:t>
    </dgm:pt>
    <dgm:pt modelId="{1D1A1853-F083-467A-8F35-0092AF4D49B5}" type="parTrans" cxnId="{08BC3D72-5BBD-4335-A9A4-EA5B731BEEE5}">
      <dgm:prSet/>
      <dgm:spPr/>
      <dgm:t>
        <a:bodyPr/>
        <a:lstStyle/>
        <a:p>
          <a:endParaRPr lang="es-HN" sz="2400" noProof="0" dirty="0"/>
        </a:p>
      </dgm:t>
    </dgm:pt>
    <dgm:pt modelId="{5548F579-96E1-4C50-A51C-7DF0AFF8426A}" type="sibTrans" cxnId="{08BC3D72-5BBD-4335-A9A4-EA5B731BEEE5}">
      <dgm:prSet/>
      <dgm:spPr/>
      <dgm:t>
        <a:bodyPr/>
        <a:lstStyle/>
        <a:p>
          <a:endParaRPr lang="es-HN" sz="2400" noProof="0" dirty="0"/>
        </a:p>
      </dgm:t>
    </dgm:pt>
    <dgm:pt modelId="{C949B268-C608-4B2F-9B4B-0EBFD1FC9821}">
      <dgm:prSet phldrT="[Text]" custT="1"/>
      <dgm:spPr/>
      <dgm:t>
        <a:bodyPr/>
        <a:lstStyle/>
        <a:p>
          <a:r>
            <a:rPr lang="es-HN" sz="1100" noProof="0" dirty="0"/>
            <a:t>Entretenimiento</a:t>
          </a:r>
        </a:p>
      </dgm:t>
    </dgm:pt>
    <dgm:pt modelId="{9FCA5096-BB40-4176-BA02-C66A670042D5}" type="parTrans" cxnId="{BD93B510-A660-443B-BB52-F103DF8D7B26}">
      <dgm:prSet/>
      <dgm:spPr/>
      <dgm:t>
        <a:bodyPr/>
        <a:lstStyle/>
        <a:p>
          <a:endParaRPr lang="es-HN" sz="2400" noProof="0" dirty="0"/>
        </a:p>
      </dgm:t>
    </dgm:pt>
    <dgm:pt modelId="{3AA27F8D-26B6-4BD8-84BC-1DDC698F6953}" type="sibTrans" cxnId="{BD93B510-A660-443B-BB52-F103DF8D7B26}">
      <dgm:prSet/>
      <dgm:spPr/>
      <dgm:t>
        <a:bodyPr/>
        <a:lstStyle/>
        <a:p>
          <a:endParaRPr lang="es-HN" sz="2400" noProof="0" dirty="0"/>
        </a:p>
      </dgm:t>
    </dgm:pt>
    <dgm:pt modelId="{D3E879C1-BA28-4C23-8AE1-374003B822B9}">
      <dgm:prSet phldrT="[Text]" custT="1"/>
      <dgm:spPr/>
      <dgm:t>
        <a:bodyPr/>
        <a:lstStyle/>
        <a:p>
          <a:r>
            <a:rPr lang="es-HN" sz="1100" noProof="0" dirty="0"/>
            <a:t>No interactivos</a:t>
          </a:r>
        </a:p>
      </dgm:t>
    </dgm:pt>
    <dgm:pt modelId="{A451EAB9-856C-489D-86FD-01602D3A659D}" type="parTrans" cxnId="{1EDE6E7E-E3DF-4B6C-BFB1-1900A06C9379}">
      <dgm:prSet/>
      <dgm:spPr/>
      <dgm:t>
        <a:bodyPr/>
        <a:lstStyle/>
        <a:p>
          <a:endParaRPr lang="es-HN" sz="2400" noProof="0" dirty="0"/>
        </a:p>
      </dgm:t>
    </dgm:pt>
    <dgm:pt modelId="{FD152E5D-7AC9-4BB6-978C-8E5547ADD638}" type="sibTrans" cxnId="{1EDE6E7E-E3DF-4B6C-BFB1-1900A06C9379}">
      <dgm:prSet/>
      <dgm:spPr/>
      <dgm:t>
        <a:bodyPr/>
        <a:lstStyle/>
        <a:p>
          <a:endParaRPr lang="es-HN" sz="2400" noProof="0" dirty="0"/>
        </a:p>
      </dgm:t>
    </dgm:pt>
    <dgm:pt modelId="{51398655-1B7D-4CFD-BA1E-7AAD4B85736B}">
      <dgm:prSet phldrT="[Text]" custT="1"/>
      <dgm:spPr/>
      <dgm:t>
        <a:bodyPr/>
        <a:lstStyle/>
        <a:p>
          <a:r>
            <a:rPr lang="es-HN" sz="1100" noProof="0" dirty="0"/>
            <a:t>Interactivos</a:t>
          </a:r>
        </a:p>
      </dgm:t>
    </dgm:pt>
    <dgm:pt modelId="{68578B4E-D865-4B7E-A6C5-E1F474BFE8D4}" type="parTrans" cxnId="{6BB3DD06-7AD8-47CF-821A-9DA6A1711F59}">
      <dgm:prSet/>
      <dgm:spPr/>
      <dgm:t>
        <a:bodyPr/>
        <a:lstStyle/>
        <a:p>
          <a:endParaRPr lang="es-HN" sz="2400" noProof="0" dirty="0"/>
        </a:p>
      </dgm:t>
    </dgm:pt>
    <dgm:pt modelId="{B7ED4B20-5FB0-4A2B-A2B8-BE0B3554F126}" type="sibTrans" cxnId="{6BB3DD06-7AD8-47CF-821A-9DA6A1711F59}">
      <dgm:prSet/>
      <dgm:spPr/>
      <dgm:t>
        <a:bodyPr/>
        <a:lstStyle/>
        <a:p>
          <a:endParaRPr lang="es-HN" sz="2400" noProof="0" dirty="0"/>
        </a:p>
      </dgm:t>
    </dgm:pt>
    <dgm:pt modelId="{74A9CA69-B631-40C5-9112-67B8E741201A}">
      <dgm:prSet phldrT="[Text]" custT="1"/>
      <dgm:spPr/>
      <dgm:t>
        <a:bodyPr/>
        <a:lstStyle/>
        <a:p>
          <a:r>
            <a:rPr lang="es-HN" sz="1100" noProof="0" dirty="0"/>
            <a:t>Juguete</a:t>
          </a:r>
        </a:p>
      </dgm:t>
    </dgm:pt>
    <dgm:pt modelId="{A98C5050-2264-4FD7-B2B5-FCFB47D332CB}" type="parTrans" cxnId="{043F8628-7CDF-4173-B2AC-93F0C8C08229}">
      <dgm:prSet/>
      <dgm:spPr/>
      <dgm:t>
        <a:bodyPr/>
        <a:lstStyle/>
        <a:p>
          <a:endParaRPr lang="es-HN" sz="2400" noProof="0" dirty="0"/>
        </a:p>
      </dgm:t>
    </dgm:pt>
    <dgm:pt modelId="{C5252AEE-57FD-459E-B43C-4C78518C63AE}" type="sibTrans" cxnId="{043F8628-7CDF-4173-B2AC-93F0C8C08229}">
      <dgm:prSet/>
      <dgm:spPr/>
      <dgm:t>
        <a:bodyPr/>
        <a:lstStyle/>
        <a:p>
          <a:endParaRPr lang="es-HN" sz="2400" noProof="0" dirty="0"/>
        </a:p>
      </dgm:t>
    </dgm:pt>
    <dgm:pt modelId="{09C631D7-1E22-4523-B4F8-1B3BB79A20A6}">
      <dgm:prSet phldrT="[Text]" custT="1"/>
      <dgm:spPr/>
      <dgm:t>
        <a:bodyPr/>
        <a:lstStyle/>
        <a:p>
          <a:r>
            <a:rPr lang="es-HN" sz="1100" noProof="0" dirty="0"/>
            <a:t>Desafío</a:t>
          </a:r>
        </a:p>
      </dgm:t>
    </dgm:pt>
    <dgm:pt modelId="{8B1A12BA-4370-42E2-A1A8-C3FC131222F4}" type="parTrans" cxnId="{141D81C9-98E9-4018-A806-A4C7DE13B529}">
      <dgm:prSet/>
      <dgm:spPr/>
      <dgm:t>
        <a:bodyPr/>
        <a:lstStyle/>
        <a:p>
          <a:endParaRPr lang="es-HN" sz="2400" noProof="0" dirty="0"/>
        </a:p>
      </dgm:t>
    </dgm:pt>
    <dgm:pt modelId="{A6BC613F-6E92-4A98-9BEC-CF9C99D519F0}" type="sibTrans" cxnId="{141D81C9-98E9-4018-A806-A4C7DE13B529}">
      <dgm:prSet/>
      <dgm:spPr/>
      <dgm:t>
        <a:bodyPr/>
        <a:lstStyle/>
        <a:p>
          <a:endParaRPr lang="es-HN" sz="2400" noProof="0" dirty="0"/>
        </a:p>
      </dgm:t>
    </dgm:pt>
    <dgm:pt modelId="{DC903637-0D47-4A91-BCF8-39F84EF1CE83}">
      <dgm:prSet phldrT="[Text]" custT="1"/>
      <dgm:spPr/>
      <dgm:t>
        <a:bodyPr/>
        <a:lstStyle/>
        <a:p>
          <a:r>
            <a:rPr lang="es-HN" sz="1100" noProof="0" dirty="0" err="1"/>
            <a:t>Puzzle</a:t>
          </a:r>
          <a:endParaRPr lang="es-HN" sz="1100" noProof="0" dirty="0"/>
        </a:p>
      </dgm:t>
    </dgm:pt>
    <dgm:pt modelId="{2B985D64-E2DC-4A3A-8451-25D482D1F605}" type="parTrans" cxnId="{B9C5FD71-0715-42A0-AA36-9403DCC4864E}">
      <dgm:prSet/>
      <dgm:spPr/>
      <dgm:t>
        <a:bodyPr/>
        <a:lstStyle/>
        <a:p>
          <a:endParaRPr lang="es-HN" sz="2400" noProof="0" dirty="0"/>
        </a:p>
      </dgm:t>
    </dgm:pt>
    <dgm:pt modelId="{06897983-D7F9-44FA-84C5-612AFE55A85D}" type="sibTrans" cxnId="{B9C5FD71-0715-42A0-AA36-9403DCC4864E}">
      <dgm:prSet/>
      <dgm:spPr/>
      <dgm:t>
        <a:bodyPr/>
        <a:lstStyle/>
        <a:p>
          <a:endParaRPr lang="es-HN" sz="2400" noProof="0" dirty="0"/>
        </a:p>
      </dgm:t>
    </dgm:pt>
    <dgm:pt modelId="{56AA4F2F-F3CC-4A20-B525-CFE53EFA6DC8}">
      <dgm:prSet phldrT="[Text]" custT="1"/>
      <dgm:spPr/>
      <dgm:t>
        <a:bodyPr/>
        <a:lstStyle/>
        <a:p>
          <a:r>
            <a:rPr lang="es-HN" sz="1100" noProof="0" dirty="0"/>
            <a:t>Conflictos</a:t>
          </a:r>
        </a:p>
      </dgm:t>
    </dgm:pt>
    <dgm:pt modelId="{79E02EAA-764E-40B3-9F98-110A78B383BD}" type="parTrans" cxnId="{20783FF3-7E67-48FB-A658-A88F5F3B0CBA}">
      <dgm:prSet/>
      <dgm:spPr/>
      <dgm:t>
        <a:bodyPr/>
        <a:lstStyle/>
        <a:p>
          <a:endParaRPr lang="es-HN" sz="2400" noProof="0" dirty="0"/>
        </a:p>
      </dgm:t>
    </dgm:pt>
    <dgm:pt modelId="{0BBE1FF1-D9E5-4DB0-B18D-64298B6000AC}" type="sibTrans" cxnId="{20783FF3-7E67-48FB-A658-A88F5F3B0CBA}">
      <dgm:prSet/>
      <dgm:spPr/>
      <dgm:t>
        <a:bodyPr/>
        <a:lstStyle/>
        <a:p>
          <a:endParaRPr lang="es-HN" sz="2400" noProof="0" dirty="0"/>
        </a:p>
      </dgm:t>
    </dgm:pt>
    <dgm:pt modelId="{7D67C3E5-5A0F-4FE8-9DB3-DECF3D99EB47}">
      <dgm:prSet phldrT="[Text]" custT="1"/>
      <dgm:spPr/>
      <dgm:t>
        <a:bodyPr/>
        <a:lstStyle/>
        <a:p>
          <a:r>
            <a:rPr lang="es-HN" sz="1100" noProof="0" dirty="0"/>
            <a:t>Competencia</a:t>
          </a:r>
        </a:p>
      </dgm:t>
    </dgm:pt>
    <dgm:pt modelId="{D1B14051-0376-4601-87BF-F3D959BB4B7D}" type="parTrans" cxnId="{428A81F6-AB3A-436A-BBD4-ED23FDC407EA}">
      <dgm:prSet/>
      <dgm:spPr/>
      <dgm:t>
        <a:bodyPr/>
        <a:lstStyle/>
        <a:p>
          <a:endParaRPr lang="es-HN" sz="2400" noProof="0" dirty="0"/>
        </a:p>
      </dgm:t>
    </dgm:pt>
    <dgm:pt modelId="{8F8F3E36-73A1-4CC6-8356-E33AC4336439}" type="sibTrans" cxnId="{428A81F6-AB3A-436A-BBD4-ED23FDC407EA}">
      <dgm:prSet/>
      <dgm:spPr/>
      <dgm:t>
        <a:bodyPr/>
        <a:lstStyle/>
        <a:p>
          <a:endParaRPr lang="es-HN" sz="2400" noProof="0" dirty="0"/>
        </a:p>
      </dgm:t>
    </dgm:pt>
    <dgm:pt modelId="{2D42E74F-01F9-45C2-BF1E-7B3E4BC0E81B}">
      <dgm:prSet phldrT="[Text]" custT="1"/>
      <dgm:spPr/>
      <dgm:t>
        <a:bodyPr/>
        <a:lstStyle/>
        <a:p>
          <a:r>
            <a:rPr lang="es-HN" sz="1100" noProof="0" dirty="0"/>
            <a:t>Juego</a:t>
          </a:r>
        </a:p>
      </dgm:t>
    </dgm:pt>
    <dgm:pt modelId="{BE327535-F040-47CA-901A-F4CE8BB65FC7}" type="parTrans" cxnId="{B11004BE-1067-4C1C-AD03-0B8AB1A14215}">
      <dgm:prSet/>
      <dgm:spPr/>
      <dgm:t>
        <a:bodyPr/>
        <a:lstStyle/>
        <a:p>
          <a:endParaRPr lang="es-HN" sz="2400" noProof="0" dirty="0"/>
        </a:p>
      </dgm:t>
    </dgm:pt>
    <dgm:pt modelId="{5F79E3D8-C658-4177-B5DE-1AF61DF5DA9F}" type="sibTrans" cxnId="{B11004BE-1067-4C1C-AD03-0B8AB1A14215}">
      <dgm:prSet/>
      <dgm:spPr/>
      <dgm:t>
        <a:bodyPr/>
        <a:lstStyle/>
        <a:p>
          <a:endParaRPr lang="es-HN" sz="2400" noProof="0" dirty="0"/>
        </a:p>
      </dgm:t>
    </dgm:pt>
    <dgm:pt modelId="{9D4028A5-31EF-41FC-8B69-5BEB810B6577}" type="pres">
      <dgm:prSet presAssocID="{75E94272-3B68-4BD0-8547-D308787F2CA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732CE3-B2C4-4A6D-9114-38DD77121932}" type="pres">
      <dgm:prSet presAssocID="{F4D1E3BB-1CE4-479E-A1D2-CC3D41566582}" presName="hierRoot1" presStyleCnt="0"/>
      <dgm:spPr/>
    </dgm:pt>
    <dgm:pt modelId="{523215A5-2B60-428B-B06A-857CD82A0884}" type="pres">
      <dgm:prSet presAssocID="{F4D1E3BB-1CE4-479E-A1D2-CC3D41566582}" presName="composite" presStyleCnt="0"/>
      <dgm:spPr/>
    </dgm:pt>
    <dgm:pt modelId="{B9A47312-DF94-4BF5-936F-443566F5C6DD}" type="pres">
      <dgm:prSet presAssocID="{F4D1E3BB-1CE4-479E-A1D2-CC3D41566582}" presName="image" presStyleLbl="node0" presStyleIdx="0" presStyleCnt="1"/>
      <dgm:spPr/>
    </dgm:pt>
    <dgm:pt modelId="{C2550FB7-6169-4714-A091-DFA35400E920}" type="pres">
      <dgm:prSet presAssocID="{F4D1E3BB-1CE4-479E-A1D2-CC3D41566582}" presName="text" presStyleLbl="revTx" presStyleIdx="0" presStyleCnt="11">
        <dgm:presLayoutVars>
          <dgm:chPref val="3"/>
        </dgm:presLayoutVars>
      </dgm:prSet>
      <dgm:spPr/>
    </dgm:pt>
    <dgm:pt modelId="{0911612E-1587-4492-B626-90D25109B447}" type="pres">
      <dgm:prSet presAssocID="{F4D1E3BB-1CE4-479E-A1D2-CC3D41566582}" presName="hierChild2" presStyleCnt="0"/>
      <dgm:spPr/>
    </dgm:pt>
    <dgm:pt modelId="{5229C33C-3182-4569-BC25-96D518440542}" type="pres">
      <dgm:prSet presAssocID="{1D1A1853-F083-467A-8F35-0092AF4D49B5}" presName="Name10" presStyleLbl="parChTrans1D2" presStyleIdx="0" presStyleCnt="2"/>
      <dgm:spPr/>
    </dgm:pt>
    <dgm:pt modelId="{43560B6C-81E0-47AB-ADDA-121BEC6254F2}" type="pres">
      <dgm:prSet presAssocID="{144B6BE1-19CC-4AA6-B2C8-3AF6819EABD8}" presName="hierRoot2" presStyleCnt="0"/>
      <dgm:spPr/>
    </dgm:pt>
    <dgm:pt modelId="{FC588139-C0E3-497C-BBDF-6417B30124F0}" type="pres">
      <dgm:prSet presAssocID="{144B6BE1-19CC-4AA6-B2C8-3AF6819EABD8}" presName="composite2" presStyleCnt="0"/>
      <dgm:spPr/>
    </dgm:pt>
    <dgm:pt modelId="{E14C92CD-61BC-48FA-A63D-8C08ABA21FC1}" type="pres">
      <dgm:prSet presAssocID="{144B6BE1-19CC-4AA6-B2C8-3AF6819EABD8}" presName="image2" presStyleLbl="node2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04726D2C-6A11-46FC-89F6-33F06E76D4EF}" type="pres">
      <dgm:prSet presAssocID="{144B6BE1-19CC-4AA6-B2C8-3AF6819EABD8}" presName="text2" presStyleLbl="revTx" presStyleIdx="1" presStyleCnt="11">
        <dgm:presLayoutVars>
          <dgm:chPref val="3"/>
        </dgm:presLayoutVars>
      </dgm:prSet>
      <dgm:spPr/>
    </dgm:pt>
    <dgm:pt modelId="{0467548E-A0B6-44CF-87D9-80EFF51AB468}" type="pres">
      <dgm:prSet presAssocID="{144B6BE1-19CC-4AA6-B2C8-3AF6819EABD8}" presName="hierChild3" presStyleCnt="0"/>
      <dgm:spPr/>
    </dgm:pt>
    <dgm:pt modelId="{AFC51351-B02A-4DEA-A511-44562B7E8E7A}" type="pres">
      <dgm:prSet presAssocID="{9FCA5096-BB40-4176-BA02-C66A670042D5}" presName="Name10" presStyleLbl="parChTrans1D2" presStyleIdx="1" presStyleCnt="2"/>
      <dgm:spPr/>
    </dgm:pt>
    <dgm:pt modelId="{C9E85D38-2D41-4FF5-A6BE-C7E50D32D532}" type="pres">
      <dgm:prSet presAssocID="{C949B268-C608-4B2F-9B4B-0EBFD1FC9821}" presName="hierRoot2" presStyleCnt="0"/>
      <dgm:spPr/>
    </dgm:pt>
    <dgm:pt modelId="{F3861EF3-69E2-4CE4-BFE5-3F826C0A0192}" type="pres">
      <dgm:prSet presAssocID="{C949B268-C608-4B2F-9B4B-0EBFD1FC9821}" presName="composite2" presStyleCnt="0"/>
      <dgm:spPr/>
    </dgm:pt>
    <dgm:pt modelId="{DF7C0BFC-24BF-431E-9106-B6C7A8E41985}" type="pres">
      <dgm:prSet presAssocID="{C949B268-C608-4B2F-9B4B-0EBFD1FC9821}" presName="image2" presStyleLbl="node2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4000" r="-64000"/>
          </a:stretch>
        </a:blipFill>
      </dgm:spPr>
    </dgm:pt>
    <dgm:pt modelId="{B3B18AD9-930A-4FC4-9187-5D489969D062}" type="pres">
      <dgm:prSet presAssocID="{C949B268-C608-4B2F-9B4B-0EBFD1FC9821}" presName="text2" presStyleLbl="revTx" presStyleIdx="2" presStyleCnt="11">
        <dgm:presLayoutVars>
          <dgm:chPref val="3"/>
        </dgm:presLayoutVars>
      </dgm:prSet>
      <dgm:spPr/>
    </dgm:pt>
    <dgm:pt modelId="{2C1428E7-4979-4EFA-B65F-C89C7E866821}" type="pres">
      <dgm:prSet presAssocID="{C949B268-C608-4B2F-9B4B-0EBFD1FC9821}" presName="hierChild3" presStyleCnt="0"/>
      <dgm:spPr/>
    </dgm:pt>
    <dgm:pt modelId="{B2B89099-EFAC-4A2F-83FC-E2F1658BB766}" type="pres">
      <dgm:prSet presAssocID="{A451EAB9-856C-489D-86FD-01602D3A659D}" presName="Name17" presStyleLbl="parChTrans1D3" presStyleIdx="0" presStyleCnt="2"/>
      <dgm:spPr/>
    </dgm:pt>
    <dgm:pt modelId="{E69641C4-65C8-4DAC-BA68-175B88763456}" type="pres">
      <dgm:prSet presAssocID="{D3E879C1-BA28-4C23-8AE1-374003B822B9}" presName="hierRoot3" presStyleCnt="0"/>
      <dgm:spPr/>
    </dgm:pt>
    <dgm:pt modelId="{6FF1D352-2EFF-40DF-BB27-A90FF73F437F}" type="pres">
      <dgm:prSet presAssocID="{D3E879C1-BA28-4C23-8AE1-374003B822B9}" presName="composite3" presStyleCnt="0"/>
      <dgm:spPr/>
    </dgm:pt>
    <dgm:pt modelId="{24D159C0-DFBF-4D0A-B7D2-9860111B5D35}" type="pres">
      <dgm:prSet presAssocID="{D3E879C1-BA28-4C23-8AE1-374003B822B9}" presName="image3" presStyleLbl="node3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60BC74-A11E-48E6-9766-C097568BADB0}" type="pres">
      <dgm:prSet presAssocID="{D3E879C1-BA28-4C23-8AE1-374003B822B9}" presName="text3" presStyleLbl="revTx" presStyleIdx="3" presStyleCnt="11">
        <dgm:presLayoutVars>
          <dgm:chPref val="3"/>
        </dgm:presLayoutVars>
      </dgm:prSet>
      <dgm:spPr/>
    </dgm:pt>
    <dgm:pt modelId="{E6CA26A7-6484-4E7E-9818-850C3338AF0B}" type="pres">
      <dgm:prSet presAssocID="{D3E879C1-BA28-4C23-8AE1-374003B822B9}" presName="hierChild4" presStyleCnt="0"/>
      <dgm:spPr/>
    </dgm:pt>
    <dgm:pt modelId="{A7AA6B05-3FD2-4D0E-8683-E0B6E4C81B30}" type="pres">
      <dgm:prSet presAssocID="{68578B4E-D865-4B7E-A6C5-E1F474BFE8D4}" presName="Name17" presStyleLbl="parChTrans1D3" presStyleIdx="1" presStyleCnt="2"/>
      <dgm:spPr/>
    </dgm:pt>
    <dgm:pt modelId="{8DF835B6-1BAC-48D6-BA6F-47076A553AF3}" type="pres">
      <dgm:prSet presAssocID="{51398655-1B7D-4CFD-BA1E-7AAD4B85736B}" presName="hierRoot3" presStyleCnt="0"/>
      <dgm:spPr/>
    </dgm:pt>
    <dgm:pt modelId="{9D686874-CB12-4972-B131-378CB2E6465F}" type="pres">
      <dgm:prSet presAssocID="{51398655-1B7D-4CFD-BA1E-7AAD4B85736B}" presName="composite3" presStyleCnt="0"/>
      <dgm:spPr/>
    </dgm:pt>
    <dgm:pt modelId="{7C558ED4-71FD-444C-8BDA-6657A5A49305}" type="pres">
      <dgm:prSet presAssocID="{51398655-1B7D-4CFD-BA1E-7AAD4B85736B}" presName="image3" presStyleLbl="node3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4BF05C58-5F6B-4116-A00F-1EE3CE28E502}" type="pres">
      <dgm:prSet presAssocID="{51398655-1B7D-4CFD-BA1E-7AAD4B85736B}" presName="text3" presStyleLbl="revTx" presStyleIdx="4" presStyleCnt="11">
        <dgm:presLayoutVars>
          <dgm:chPref val="3"/>
        </dgm:presLayoutVars>
      </dgm:prSet>
      <dgm:spPr/>
    </dgm:pt>
    <dgm:pt modelId="{F8580234-9C36-40C6-A6CF-252DC2312541}" type="pres">
      <dgm:prSet presAssocID="{51398655-1B7D-4CFD-BA1E-7AAD4B85736B}" presName="hierChild4" presStyleCnt="0"/>
      <dgm:spPr/>
    </dgm:pt>
    <dgm:pt modelId="{F23FB3CA-DB0D-460A-8A81-37B231493AAE}" type="pres">
      <dgm:prSet presAssocID="{A98C5050-2264-4FD7-B2B5-FCFB47D332CB}" presName="Name23" presStyleLbl="parChTrans1D4" presStyleIdx="0" presStyleCnt="6"/>
      <dgm:spPr/>
    </dgm:pt>
    <dgm:pt modelId="{C550228B-324C-4DB2-8875-436913DED72B}" type="pres">
      <dgm:prSet presAssocID="{74A9CA69-B631-40C5-9112-67B8E741201A}" presName="hierRoot4" presStyleCnt="0"/>
      <dgm:spPr/>
    </dgm:pt>
    <dgm:pt modelId="{DEFCC6DC-343C-4843-9F89-1194E78DC936}" type="pres">
      <dgm:prSet presAssocID="{74A9CA69-B631-40C5-9112-67B8E741201A}" presName="composite4" presStyleCnt="0"/>
      <dgm:spPr/>
    </dgm:pt>
    <dgm:pt modelId="{AECCC555-D919-47C5-B32D-A5AFCF43C8B1}" type="pres">
      <dgm:prSet presAssocID="{74A9CA69-B631-40C5-9112-67B8E741201A}" presName="image4" presStyleLbl="node4" presStyleIdx="0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D9D1DCFD-A8F6-42C7-917E-18106D22696F}" type="pres">
      <dgm:prSet presAssocID="{74A9CA69-B631-40C5-9112-67B8E741201A}" presName="text4" presStyleLbl="revTx" presStyleIdx="5" presStyleCnt="11">
        <dgm:presLayoutVars>
          <dgm:chPref val="3"/>
        </dgm:presLayoutVars>
      </dgm:prSet>
      <dgm:spPr/>
    </dgm:pt>
    <dgm:pt modelId="{BF1AC8B1-C21A-4253-B421-BC97A4166851}" type="pres">
      <dgm:prSet presAssocID="{74A9CA69-B631-40C5-9112-67B8E741201A}" presName="hierChild5" presStyleCnt="0"/>
      <dgm:spPr/>
    </dgm:pt>
    <dgm:pt modelId="{A3941A73-37F1-432C-87AD-94A1B06BD171}" type="pres">
      <dgm:prSet presAssocID="{8B1A12BA-4370-42E2-A1A8-C3FC131222F4}" presName="Name23" presStyleLbl="parChTrans1D4" presStyleIdx="1" presStyleCnt="6"/>
      <dgm:spPr/>
    </dgm:pt>
    <dgm:pt modelId="{BBBBC49C-D925-42CC-9396-D7B4A787CCF8}" type="pres">
      <dgm:prSet presAssocID="{09C631D7-1E22-4523-B4F8-1B3BB79A20A6}" presName="hierRoot4" presStyleCnt="0"/>
      <dgm:spPr/>
    </dgm:pt>
    <dgm:pt modelId="{3F9A434D-B213-4CAC-8DE6-BFBF9AF7BC9A}" type="pres">
      <dgm:prSet presAssocID="{09C631D7-1E22-4523-B4F8-1B3BB79A20A6}" presName="composite4" presStyleCnt="0"/>
      <dgm:spPr/>
    </dgm:pt>
    <dgm:pt modelId="{1A5229D1-BB2B-4CBB-9FDE-ECD21E48EFFD}" type="pres">
      <dgm:prSet presAssocID="{09C631D7-1E22-4523-B4F8-1B3BB79A20A6}" presName="image4" presStyleLbl="node4" presStyleIdx="1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149C8D4-84D8-4354-AA2D-59678EEA1DCC}" type="pres">
      <dgm:prSet presAssocID="{09C631D7-1E22-4523-B4F8-1B3BB79A20A6}" presName="text4" presStyleLbl="revTx" presStyleIdx="6" presStyleCnt="11">
        <dgm:presLayoutVars>
          <dgm:chPref val="3"/>
        </dgm:presLayoutVars>
      </dgm:prSet>
      <dgm:spPr/>
    </dgm:pt>
    <dgm:pt modelId="{532F2792-4FC0-45CA-AA4E-86EC8D1FD285}" type="pres">
      <dgm:prSet presAssocID="{09C631D7-1E22-4523-B4F8-1B3BB79A20A6}" presName="hierChild5" presStyleCnt="0"/>
      <dgm:spPr/>
    </dgm:pt>
    <dgm:pt modelId="{211AC83A-9A0E-4346-8B8A-CEA84218823A}" type="pres">
      <dgm:prSet presAssocID="{2B985D64-E2DC-4A3A-8451-25D482D1F605}" presName="Name23" presStyleLbl="parChTrans1D4" presStyleIdx="2" presStyleCnt="6"/>
      <dgm:spPr/>
    </dgm:pt>
    <dgm:pt modelId="{E859B84E-3869-4163-9506-C02B03639ACA}" type="pres">
      <dgm:prSet presAssocID="{DC903637-0D47-4A91-BCF8-39F84EF1CE83}" presName="hierRoot4" presStyleCnt="0"/>
      <dgm:spPr/>
    </dgm:pt>
    <dgm:pt modelId="{1821F750-1441-4848-ACF6-D4455E9DBCAF}" type="pres">
      <dgm:prSet presAssocID="{DC903637-0D47-4A91-BCF8-39F84EF1CE83}" presName="composite4" presStyleCnt="0"/>
      <dgm:spPr/>
    </dgm:pt>
    <dgm:pt modelId="{BDA085E3-E0C2-4B2E-A02B-193AF51765BA}" type="pres">
      <dgm:prSet presAssocID="{DC903637-0D47-4A91-BCF8-39F84EF1CE83}" presName="image4" presStyleLbl="node4" presStyleIdx="2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2B67C7C1-B0AA-4F3B-90AA-4605BA19F145}" type="pres">
      <dgm:prSet presAssocID="{DC903637-0D47-4A91-BCF8-39F84EF1CE83}" presName="text4" presStyleLbl="revTx" presStyleIdx="7" presStyleCnt="11">
        <dgm:presLayoutVars>
          <dgm:chPref val="3"/>
        </dgm:presLayoutVars>
      </dgm:prSet>
      <dgm:spPr/>
    </dgm:pt>
    <dgm:pt modelId="{72E62763-6D13-46D5-9CFC-6F5F5249C390}" type="pres">
      <dgm:prSet presAssocID="{DC903637-0D47-4A91-BCF8-39F84EF1CE83}" presName="hierChild5" presStyleCnt="0"/>
      <dgm:spPr/>
    </dgm:pt>
    <dgm:pt modelId="{095F03FA-6CD4-488E-AB1C-42546776DC34}" type="pres">
      <dgm:prSet presAssocID="{79E02EAA-764E-40B3-9F98-110A78B383BD}" presName="Name23" presStyleLbl="parChTrans1D4" presStyleIdx="3" presStyleCnt="6"/>
      <dgm:spPr/>
    </dgm:pt>
    <dgm:pt modelId="{B3EDDF0E-5E98-4880-B963-1A99E438B70A}" type="pres">
      <dgm:prSet presAssocID="{56AA4F2F-F3CC-4A20-B525-CFE53EFA6DC8}" presName="hierRoot4" presStyleCnt="0"/>
      <dgm:spPr/>
    </dgm:pt>
    <dgm:pt modelId="{732F6031-5BB2-4888-B9A2-5CAE18FA97D7}" type="pres">
      <dgm:prSet presAssocID="{56AA4F2F-F3CC-4A20-B525-CFE53EFA6DC8}" presName="composite4" presStyleCnt="0"/>
      <dgm:spPr/>
    </dgm:pt>
    <dgm:pt modelId="{183049F2-5BCE-4DA6-8362-D6112C848659}" type="pres">
      <dgm:prSet presAssocID="{56AA4F2F-F3CC-4A20-B525-CFE53EFA6DC8}" presName="image4" presStyleLbl="node4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48AE6398-E2A6-4B0F-850D-DE57D0D2ADCA}" type="pres">
      <dgm:prSet presAssocID="{56AA4F2F-F3CC-4A20-B525-CFE53EFA6DC8}" presName="text4" presStyleLbl="revTx" presStyleIdx="8" presStyleCnt="11">
        <dgm:presLayoutVars>
          <dgm:chPref val="3"/>
        </dgm:presLayoutVars>
      </dgm:prSet>
      <dgm:spPr/>
    </dgm:pt>
    <dgm:pt modelId="{EAE76188-FBAC-42E0-914F-5C02DD40FE7F}" type="pres">
      <dgm:prSet presAssocID="{56AA4F2F-F3CC-4A20-B525-CFE53EFA6DC8}" presName="hierChild5" presStyleCnt="0"/>
      <dgm:spPr/>
    </dgm:pt>
    <dgm:pt modelId="{27E8D348-5140-46DF-8B04-61B5DB495DCD}" type="pres">
      <dgm:prSet presAssocID="{D1B14051-0376-4601-87BF-F3D959BB4B7D}" presName="Name23" presStyleLbl="parChTrans1D4" presStyleIdx="4" presStyleCnt="6"/>
      <dgm:spPr/>
    </dgm:pt>
    <dgm:pt modelId="{AAC478F4-6385-412C-9110-1863F8A20C10}" type="pres">
      <dgm:prSet presAssocID="{7D67C3E5-5A0F-4FE8-9DB3-DECF3D99EB47}" presName="hierRoot4" presStyleCnt="0"/>
      <dgm:spPr/>
    </dgm:pt>
    <dgm:pt modelId="{E121E3A6-3640-40A2-92E6-D355C47E23CB}" type="pres">
      <dgm:prSet presAssocID="{7D67C3E5-5A0F-4FE8-9DB3-DECF3D99EB47}" presName="composite4" presStyleCnt="0"/>
      <dgm:spPr/>
    </dgm:pt>
    <dgm:pt modelId="{2785CA6B-53BD-45F4-80AE-F45E042D57EF}" type="pres">
      <dgm:prSet presAssocID="{7D67C3E5-5A0F-4FE8-9DB3-DECF3D99EB47}" presName="image4" presStyleLbl="node4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C6861267-4ADC-4887-8813-E48398037AD5}" type="pres">
      <dgm:prSet presAssocID="{7D67C3E5-5A0F-4FE8-9DB3-DECF3D99EB47}" presName="text4" presStyleLbl="revTx" presStyleIdx="9" presStyleCnt="11">
        <dgm:presLayoutVars>
          <dgm:chPref val="3"/>
        </dgm:presLayoutVars>
      </dgm:prSet>
      <dgm:spPr/>
    </dgm:pt>
    <dgm:pt modelId="{964F7D7B-C0D8-4EF9-9E3E-9D10EFDF2C92}" type="pres">
      <dgm:prSet presAssocID="{7D67C3E5-5A0F-4FE8-9DB3-DECF3D99EB47}" presName="hierChild5" presStyleCnt="0"/>
      <dgm:spPr/>
    </dgm:pt>
    <dgm:pt modelId="{53A06ECC-1469-43B5-99CF-15ED499ACC68}" type="pres">
      <dgm:prSet presAssocID="{BE327535-F040-47CA-901A-F4CE8BB65FC7}" presName="Name23" presStyleLbl="parChTrans1D4" presStyleIdx="5" presStyleCnt="6"/>
      <dgm:spPr/>
    </dgm:pt>
    <dgm:pt modelId="{4E953E71-CF00-4D06-8C61-2D1DBAE6FC19}" type="pres">
      <dgm:prSet presAssocID="{2D42E74F-01F9-45C2-BF1E-7B3E4BC0E81B}" presName="hierRoot4" presStyleCnt="0"/>
      <dgm:spPr/>
    </dgm:pt>
    <dgm:pt modelId="{D5DD9CE9-70EC-4ECE-86D8-2B9D8D04E68B}" type="pres">
      <dgm:prSet presAssocID="{2D42E74F-01F9-45C2-BF1E-7B3E4BC0E81B}" presName="composite4" presStyleCnt="0"/>
      <dgm:spPr/>
    </dgm:pt>
    <dgm:pt modelId="{DF601ACA-698E-4F90-8A82-907E9BBBF3C6}" type="pres">
      <dgm:prSet presAssocID="{2D42E74F-01F9-45C2-BF1E-7B3E4BC0E81B}" presName="image4" presStyleLbl="node4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0DFF9912-A4B9-43A5-B875-FF6562540AC4}" type="pres">
      <dgm:prSet presAssocID="{2D42E74F-01F9-45C2-BF1E-7B3E4BC0E81B}" presName="text4" presStyleLbl="revTx" presStyleIdx="10" presStyleCnt="11">
        <dgm:presLayoutVars>
          <dgm:chPref val="3"/>
        </dgm:presLayoutVars>
      </dgm:prSet>
      <dgm:spPr/>
    </dgm:pt>
    <dgm:pt modelId="{E58F8168-2E69-43A1-8EAF-99DBF2E0EB82}" type="pres">
      <dgm:prSet presAssocID="{2D42E74F-01F9-45C2-BF1E-7B3E4BC0E81B}" presName="hierChild5" presStyleCnt="0"/>
      <dgm:spPr/>
    </dgm:pt>
  </dgm:ptLst>
  <dgm:cxnLst>
    <dgm:cxn modelId="{879E2902-4052-4A64-9935-51FB15C84E4A}" type="presOf" srcId="{A451EAB9-856C-489D-86FD-01602D3A659D}" destId="{B2B89099-EFAC-4A2F-83FC-E2F1658BB766}" srcOrd="0" destOrd="0" presId="urn:microsoft.com/office/officeart/2009/layout/CirclePictureHierarchy"/>
    <dgm:cxn modelId="{6BB3DD06-7AD8-47CF-821A-9DA6A1711F59}" srcId="{C949B268-C608-4B2F-9B4B-0EBFD1FC9821}" destId="{51398655-1B7D-4CFD-BA1E-7AAD4B85736B}" srcOrd="1" destOrd="0" parTransId="{68578B4E-D865-4B7E-A6C5-E1F474BFE8D4}" sibTransId="{B7ED4B20-5FB0-4A2B-A2B8-BE0B3554F126}"/>
    <dgm:cxn modelId="{1D4BB709-BBD7-4004-A5BF-16CC70C8C30C}" type="presOf" srcId="{8B1A12BA-4370-42E2-A1A8-C3FC131222F4}" destId="{A3941A73-37F1-432C-87AD-94A1B06BD171}" srcOrd="0" destOrd="0" presId="urn:microsoft.com/office/officeart/2009/layout/CirclePictureHierarchy"/>
    <dgm:cxn modelId="{BD93B510-A660-443B-BB52-F103DF8D7B26}" srcId="{F4D1E3BB-1CE4-479E-A1D2-CC3D41566582}" destId="{C949B268-C608-4B2F-9B4B-0EBFD1FC9821}" srcOrd="1" destOrd="0" parTransId="{9FCA5096-BB40-4176-BA02-C66A670042D5}" sibTransId="{3AA27F8D-26B6-4BD8-84BC-1DDC698F6953}"/>
    <dgm:cxn modelId="{A9DB5B1E-A644-4B23-9D1D-5E4296921926}" type="presOf" srcId="{D1B14051-0376-4601-87BF-F3D959BB4B7D}" destId="{27E8D348-5140-46DF-8B04-61B5DB495DCD}" srcOrd="0" destOrd="0" presId="urn:microsoft.com/office/officeart/2009/layout/CirclePictureHierarchy"/>
    <dgm:cxn modelId="{F2EEA61F-FAC2-42A9-84A4-A74AC47B631A}" type="presOf" srcId="{F4D1E3BB-1CE4-479E-A1D2-CC3D41566582}" destId="{C2550FB7-6169-4714-A091-DFA35400E920}" srcOrd="0" destOrd="0" presId="urn:microsoft.com/office/officeart/2009/layout/CirclePictureHierarchy"/>
    <dgm:cxn modelId="{043F8628-7CDF-4173-B2AC-93F0C8C08229}" srcId="{51398655-1B7D-4CFD-BA1E-7AAD4B85736B}" destId="{74A9CA69-B631-40C5-9112-67B8E741201A}" srcOrd="0" destOrd="0" parTransId="{A98C5050-2264-4FD7-B2B5-FCFB47D332CB}" sibTransId="{C5252AEE-57FD-459E-B43C-4C78518C63AE}"/>
    <dgm:cxn modelId="{C8E42131-0F8A-4204-94FF-BEF184CA4BE0}" type="presOf" srcId="{1D1A1853-F083-467A-8F35-0092AF4D49B5}" destId="{5229C33C-3182-4569-BC25-96D518440542}" srcOrd="0" destOrd="0" presId="urn:microsoft.com/office/officeart/2009/layout/CirclePictureHierarchy"/>
    <dgm:cxn modelId="{5731F33F-4A74-400D-BA32-8578276C92A8}" type="presOf" srcId="{144B6BE1-19CC-4AA6-B2C8-3AF6819EABD8}" destId="{04726D2C-6A11-46FC-89F6-33F06E76D4EF}" srcOrd="0" destOrd="0" presId="urn:microsoft.com/office/officeart/2009/layout/CirclePictureHierarchy"/>
    <dgm:cxn modelId="{B0837641-7CF9-4C9B-A98F-3143D91EAC98}" type="presOf" srcId="{2B985D64-E2DC-4A3A-8451-25D482D1F605}" destId="{211AC83A-9A0E-4346-8B8A-CEA84218823A}" srcOrd="0" destOrd="0" presId="urn:microsoft.com/office/officeart/2009/layout/CirclePictureHierarchy"/>
    <dgm:cxn modelId="{07D93B64-68F7-40F6-9E6C-A4D27D6F32D2}" type="presOf" srcId="{56AA4F2F-F3CC-4A20-B525-CFE53EFA6DC8}" destId="{48AE6398-E2A6-4B0F-850D-DE57D0D2ADCA}" srcOrd="0" destOrd="0" presId="urn:microsoft.com/office/officeart/2009/layout/CirclePictureHierarchy"/>
    <dgm:cxn modelId="{C2C5FC68-FA34-4FB8-B920-F9778D4E68A6}" type="presOf" srcId="{C949B268-C608-4B2F-9B4B-0EBFD1FC9821}" destId="{B3B18AD9-930A-4FC4-9187-5D489969D062}" srcOrd="0" destOrd="0" presId="urn:microsoft.com/office/officeart/2009/layout/CirclePictureHierarchy"/>
    <dgm:cxn modelId="{E1DB0C4A-19A4-4A75-8C26-B4A1D8B88C59}" type="presOf" srcId="{09C631D7-1E22-4523-B4F8-1B3BB79A20A6}" destId="{C149C8D4-84D8-4354-AA2D-59678EEA1DCC}" srcOrd="0" destOrd="0" presId="urn:microsoft.com/office/officeart/2009/layout/CirclePictureHierarchy"/>
    <dgm:cxn modelId="{1644136A-7761-4274-9522-39565D61B253}" type="presOf" srcId="{51398655-1B7D-4CFD-BA1E-7AAD4B85736B}" destId="{4BF05C58-5F6B-4116-A00F-1EE3CE28E502}" srcOrd="0" destOrd="0" presId="urn:microsoft.com/office/officeart/2009/layout/CirclePictureHierarchy"/>
    <dgm:cxn modelId="{5A31F74C-3A31-49C9-9E4B-74CD4BBE048D}" type="presOf" srcId="{BE327535-F040-47CA-901A-F4CE8BB65FC7}" destId="{53A06ECC-1469-43B5-99CF-15ED499ACC68}" srcOrd="0" destOrd="0" presId="urn:microsoft.com/office/officeart/2009/layout/CirclePictureHierarchy"/>
    <dgm:cxn modelId="{B9C5FD71-0715-42A0-AA36-9403DCC4864E}" srcId="{09C631D7-1E22-4523-B4F8-1B3BB79A20A6}" destId="{DC903637-0D47-4A91-BCF8-39F84EF1CE83}" srcOrd="0" destOrd="0" parTransId="{2B985D64-E2DC-4A3A-8451-25D482D1F605}" sibTransId="{06897983-D7F9-44FA-84C5-612AFE55A85D}"/>
    <dgm:cxn modelId="{08BC3D72-5BBD-4335-A9A4-EA5B731BEEE5}" srcId="{F4D1E3BB-1CE4-479E-A1D2-CC3D41566582}" destId="{144B6BE1-19CC-4AA6-B2C8-3AF6819EABD8}" srcOrd="0" destOrd="0" parTransId="{1D1A1853-F083-467A-8F35-0092AF4D49B5}" sibTransId="{5548F579-96E1-4C50-A51C-7DF0AFF8426A}"/>
    <dgm:cxn modelId="{FD9B8A52-B12E-4C00-A520-9221B13DCF0C}" type="presOf" srcId="{79E02EAA-764E-40B3-9F98-110A78B383BD}" destId="{095F03FA-6CD4-488E-AB1C-42546776DC34}" srcOrd="0" destOrd="0" presId="urn:microsoft.com/office/officeart/2009/layout/CirclePictureHierarchy"/>
    <dgm:cxn modelId="{5F93047E-99E1-45EF-9241-742348588A18}" type="presOf" srcId="{A98C5050-2264-4FD7-B2B5-FCFB47D332CB}" destId="{F23FB3CA-DB0D-460A-8A81-37B231493AAE}" srcOrd="0" destOrd="0" presId="urn:microsoft.com/office/officeart/2009/layout/CirclePictureHierarchy"/>
    <dgm:cxn modelId="{1EDE6E7E-E3DF-4B6C-BFB1-1900A06C9379}" srcId="{C949B268-C608-4B2F-9B4B-0EBFD1FC9821}" destId="{D3E879C1-BA28-4C23-8AE1-374003B822B9}" srcOrd="0" destOrd="0" parTransId="{A451EAB9-856C-489D-86FD-01602D3A659D}" sibTransId="{FD152E5D-7AC9-4BB6-978C-8E5547ADD638}"/>
    <dgm:cxn modelId="{98021D85-9851-4A41-97C4-9433D8425E53}" type="presOf" srcId="{9FCA5096-BB40-4176-BA02-C66A670042D5}" destId="{AFC51351-B02A-4DEA-A511-44562B7E8E7A}" srcOrd="0" destOrd="0" presId="urn:microsoft.com/office/officeart/2009/layout/CirclePictureHierarchy"/>
    <dgm:cxn modelId="{6BDA7E93-537B-4147-AC8C-39806CEAD482}" type="presOf" srcId="{74A9CA69-B631-40C5-9112-67B8E741201A}" destId="{D9D1DCFD-A8F6-42C7-917E-18106D22696F}" srcOrd="0" destOrd="0" presId="urn:microsoft.com/office/officeart/2009/layout/CirclePictureHierarchy"/>
    <dgm:cxn modelId="{B444F19A-B752-4E78-83FD-7CD46FD00F2B}" type="presOf" srcId="{75E94272-3B68-4BD0-8547-D308787F2CA0}" destId="{9D4028A5-31EF-41FC-8B69-5BEB810B6577}" srcOrd="0" destOrd="0" presId="urn:microsoft.com/office/officeart/2009/layout/CirclePictureHierarchy"/>
    <dgm:cxn modelId="{180F91A8-9FBD-4103-ADB0-E32201ABC00B}" type="presOf" srcId="{DC903637-0D47-4A91-BCF8-39F84EF1CE83}" destId="{2B67C7C1-B0AA-4F3B-90AA-4605BA19F145}" srcOrd="0" destOrd="0" presId="urn:microsoft.com/office/officeart/2009/layout/CirclePictureHierarchy"/>
    <dgm:cxn modelId="{B55BDAA9-BF98-4E4E-8CEB-9F90DA4A266D}" srcId="{75E94272-3B68-4BD0-8547-D308787F2CA0}" destId="{F4D1E3BB-1CE4-479E-A1D2-CC3D41566582}" srcOrd="0" destOrd="0" parTransId="{09D5A79D-AA9B-40ED-A10D-6525A2463071}" sibTransId="{C352D1E8-4407-46F6-8019-9F4E0E31D353}"/>
    <dgm:cxn modelId="{B11004BE-1067-4C1C-AD03-0B8AB1A14215}" srcId="{56AA4F2F-F3CC-4A20-B525-CFE53EFA6DC8}" destId="{2D42E74F-01F9-45C2-BF1E-7B3E4BC0E81B}" srcOrd="1" destOrd="0" parTransId="{BE327535-F040-47CA-901A-F4CE8BB65FC7}" sibTransId="{5F79E3D8-C658-4177-B5DE-1AF61DF5DA9F}"/>
    <dgm:cxn modelId="{58C69FC8-8F77-42AB-A1CD-7F18ED919FB8}" type="presOf" srcId="{2D42E74F-01F9-45C2-BF1E-7B3E4BC0E81B}" destId="{0DFF9912-A4B9-43A5-B875-FF6562540AC4}" srcOrd="0" destOrd="0" presId="urn:microsoft.com/office/officeart/2009/layout/CirclePictureHierarchy"/>
    <dgm:cxn modelId="{141D81C9-98E9-4018-A806-A4C7DE13B529}" srcId="{51398655-1B7D-4CFD-BA1E-7AAD4B85736B}" destId="{09C631D7-1E22-4523-B4F8-1B3BB79A20A6}" srcOrd="1" destOrd="0" parTransId="{8B1A12BA-4370-42E2-A1A8-C3FC131222F4}" sibTransId="{A6BC613F-6E92-4A98-9BEC-CF9C99D519F0}"/>
    <dgm:cxn modelId="{356AA8D5-177C-4BF7-9AA5-4474C627C03D}" type="presOf" srcId="{D3E879C1-BA28-4C23-8AE1-374003B822B9}" destId="{F460BC74-A11E-48E6-9766-C097568BADB0}" srcOrd="0" destOrd="0" presId="urn:microsoft.com/office/officeart/2009/layout/CirclePictureHierarchy"/>
    <dgm:cxn modelId="{43C292DF-B4C4-4926-90B1-24FFA28E9875}" type="presOf" srcId="{7D67C3E5-5A0F-4FE8-9DB3-DECF3D99EB47}" destId="{C6861267-4ADC-4887-8813-E48398037AD5}" srcOrd="0" destOrd="0" presId="urn:microsoft.com/office/officeart/2009/layout/CirclePictureHierarchy"/>
    <dgm:cxn modelId="{96E763E9-39F6-4322-8E02-9CAFABDC7FD3}" type="presOf" srcId="{68578B4E-D865-4B7E-A6C5-E1F474BFE8D4}" destId="{A7AA6B05-3FD2-4D0E-8683-E0B6E4C81B30}" srcOrd="0" destOrd="0" presId="urn:microsoft.com/office/officeart/2009/layout/CirclePictureHierarchy"/>
    <dgm:cxn modelId="{20783FF3-7E67-48FB-A658-A88F5F3B0CBA}" srcId="{09C631D7-1E22-4523-B4F8-1B3BB79A20A6}" destId="{56AA4F2F-F3CC-4A20-B525-CFE53EFA6DC8}" srcOrd="1" destOrd="0" parTransId="{79E02EAA-764E-40B3-9F98-110A78B383BD}" sibTransId="{0BBE1FF1-D9E5-4DB0-B18D-64298B6000AC}"/>
    <dgm:cxn modelId="{428A81F6-AB3A-436A-BBD4-ED23FDC407EA}" srcId="{56AA4F2F-F3CC-4A20-B525-CFE53EFA6DC8}" destId="{7D67C3E5-5A0F-4FE8-9DB3-DECF3D99EB47}" srcOrd="0" destOrd="0" parTransId="{D1B14051-0376-4601-87BF-F3D959BB4B7D}" sibTransId="{8F8F3E36-73A1-4CC6-8356-E33AC4336439}"/>
    <dgm:cxn modelId="{DA1016D2-13FD-4240-812E-A06EC13C3300}" type="presParOf" srcId="{9D4028A5-31EF-41FC-8B69-5BEB810B6577}" destId="{6D732CE3-B2C4-4A6D-9114-38DD77121932}" srcOrd="0" destOrd="0" presId="urn:microsoft.com/office/officeart/2009/layout/CirclePictureHierarchy"/>
    <dgm:cxn modelId="{C63D6E8B-E086-48CD-9605-C64270538452}" type="presParOf" srcId="{6D732CE3-B2C4-4A6D-9114-38DD77121932}" destId="{523215A5-2B60-428B-B06A-857CD82A0884}" srcOrd="0" destOrd="0" presId="urn:microsoft.com/office/officeart/2009/layout/CirclePictureHierarchy"/>
    <dgm:cxn modelId="{14FB437F-6586-4DF3-B575-05F7B5C7C9A6}" type="presParOf" srcId="{523215A5-2B60-428B-B06A-857CD82A0884}" destId="{B9A47312-DF94-4BF5-936F-443566F5C6DD}" srcOrd="0" destOrd="0" presId="urn:microsoft.com/office/officeart/2009/layout/CirclePictureHierarchy"/>
    <dgm:cxn modelId="{B27BB1E6-D9D0-4718-88C9-1BD7E4FB29E6}" type="presParOf" srcId="{523215A5-2B60-428B-B06A-857CD82A0884}" destId="{C2550FB7-6169-4714-A091-DFA35400E920}" srcOrd="1" destOrd="0" presId="urn:microsoft.com/office/officeart/2009/layout/CirclePictureHierarchy"/>
    <dgm:cxn modelId="{F3DB7117-A0CE-4DCE-88C5-A382FE5BF9F4}" type="presParOf" srcId="{6D732CE3-B2C4-4A6D-9114-38DD77121932}" destId="{0911612E-1587-4492-B626-90D25109B447}" srcOrd="1" destOrd="0" presId="urn:microsoft.com/office/officeart/2009/layout/CirclePictureHierarchy"/>
    <dgm:cxn modelId="{8E193B3E-048E-4576-8FF0-D4AAB3A0E4AA}" type="presParOf" srcId="{0911612E-1587-4492-B626-90D25109B447}" destId="{5229C33C-3182-4569-BC25-96D518440542}" srcOrd="0" destOrd="0" presId="urn:microsoft.com/office/officeart/2009/layout/CirclePictureHierarchy"/>
    <dgm:cxn modelId="{F5400A82-EE21-436A-8B7D-FAA6BA1D081E}" type="presParOf" srcId="{0911612E-1587-4492-B626-90D25109B447}" destId="{43560B6C-81E0-47AB-ADDA-121BEC6254F2}" srcOrd="1" destOrd="0" presId="urn:microsoft.com/office/officeart/2009/layout/CirclePictureHierarchy"/>
    <dgm:cxn modelId="{9495526B-BD49-427B-84DD-642B0500D8D2}" type="presParOf" srcId="{43560B6C-81E0-47AB-ADDA-121BEC6254F2}" destId="{FC588139-C0E3-497C-BBDF-6417B30124F0}" srcOrd="0" destOrd="0" presId="urn:microsoft.com/office/officeart/2009/layout/CirclePictureHierarchy"/>
    <dgm:cxn modelId="{B6E578E5-E33B-449B-8436-6627329A0CD2}" type="presParOf" srcId="{FC588139-C0E3-497C-BBDF-6417B30124F0}" destId="{E14C92CD-61BC-48FA-A63D-8C08ABA21FC1}" srcOrd="0" destOrd="0" presId="urn:microsoft.com/office/officeart/2009/layout/CirclePictureHierarchy"/>
    <dgm:cxn modelId="{71DEA776-0ACB-4EB6-A87A-953C8BD70795}" type="presParOf" srcId="{FC588139-C0E3-497C-BBDF-6417B30124F0}" destId="{04726D2C-6A11-46FC-89F6-33F06E76D4EF}" srcOrd="1" destOrd="0" presId="urn:microsoft.com/office/officeart/2009/layout/CirclePictureHierarchy"/>
    <dgm:cxn modelId="{86FE30F2-5EAE-4A41-A2BC-10CDBEE7A13D}" type="presParOf" srcId="{43560B6C-81E0-47AB-ADDA-121BEC6254F2}" destId="{0467548E-A0B6-44CF-87D9-80EFF51AB468}" srcOrd="1" destOrd="0" presId="urn:microsoft.com/office/officeart/2009/layout/CirclePictureHierarchy"/>
    <dgm:cxn modelId="{F3CD3E91-81D8-42B5-8999-69287F948AFB}" type="presParOf" srcId="{0911612E-1587-4492-B626-90D25109B447}" destId="{AFC51351-B02A-4DEA-A511-44562B7E8E7A}" srcOrd="2" destOrd="0" presId="urn:microsoft.com/office/officeart/2009/layout/CirclePictureHierarchy"/>
    <dgm:cxn modelId="{D78A682F-5C40-4815-8B5E-B263B49178AC}" type="presParOf" srcId="{0911612E-1587-4492-B626-90D25109B447}" destId="{C9E85D38-2D41-4FF5-A6BE-C7E50D32D532}" srcOrd="3" destOrd="0" presId="urn:microsoft.com/office/officeart/2009/layout/CirclePictureHierarchy"/>
    <dgm:cxn modelId="{E05106B9-3C0B-4A52-95B7-41BDA7FD5586}" type="presParOf" srcId="{C9E85D38-2D41-4FF5-A6BE-C7E50D32D532}" destId="{F3861EF3-69E2-4CE4-BFE5-3F826C0A0192}" srcOrd="0" destOrd="0" presId="urn:microsoft.com/office/officeart/2009/layout/CirclePictureHierarchy"/>
    <dgm:cxn modelId="{ACCAD19A-8850-4A61-B21F-AA4D37221024}" type="presParOf" srcId="{F3861EF3-69E2-4CE4-BFE5-3F826C0A0192}" destId="{DF7C0BFC-24BF-431E-9106-B6C7A8E41985}" srcOrd="0" destOrd="0" presId="urn:microsoft.com/office/officeart/2009/layout/CirclePictureHierarchy"/>
    <dgm:cxn modelId="{08B765C7-5D66-4A77-B58C-A8E64A69EB15}" type="presParOf" srcId="{F3861EF3-69E2-4CE4-BFE5-3F826C0A0192}" destId="{B3B18AD9-930A-4FC4-9187-5D489969D062}" srcOrd="1" destOrd="0" presId="urn:microsoft.com/office/officeart/2009/layout/CirclePictureHierarchy"/>
    <dgm:cxn modelId="{CA4A3CC6-737C-4A16-8440-AC5B49B58923}" type="presParOf" srcId="{C9E85D38-2D41-4FF5-A6BE-C7E50D32D532}" destId="{2C1428E7-4979-4EFA-B65F-C89C7E866821}" srcOrd="1" destOrd="0" presId="urn:microsoft.com/office/officeart/2009/layout/CirclePictureHierarchy"/>
    <dgm:cxn modelId="{3E3694BC-3937-4BC6-9BA9-2815AF005F10}" type="presParOf" srcId="{2C1428E7-4979-4EFA-B65F-C89C7E866821}" destId="{B2B89099-EFAC-4A2F-83FC-E2F1658BB766}" srcOrd="0" destOrd="0" presId="urn:microsoft.com/office/officeart/2009/layout/CirclePictureHierarchy"/>
    <dgm:cxn modelId="{FF57E730-2204-4518-B05F-2D3BC3D65AB4}" type="presParOf" srcId="{2C1428E7-4979-4EFA-B65F-C89C7E866821}" destId="{E69641C4-65C8-4DAC-BA68-175B88763456}" srcOrd="1" destOrd="0" presId="urn:microsoft.com/office/officeart/2009/layout/CirclePictureHierarchy"/>
    <dgm:cxn modelId="{6E52A537-ED7A-4540-A039-146AE82D50A0}" type="presParOf" srcId="{E69641C4-65C8-4DAC-BA68-175B88763456}" destId="{6FF1D352-2EFF-40DF-BB27-A90FF73F437F}" srcOrd="0" destOrd="0" presId="urn:microsoft.com/office/officeart/2009/layout/CirclePictureHierarchy"/>
    <dgm:cxn modelId="{893C6836-DF60-452A-B4E4-862DF6D02E78}" type="presParOf" srcId="{6FF1D352-2EFF-40DF-BB27-A90FF73F437F}" destId="{24D159C0-DFBF-4D0A-B7D2-9860111B5D35}" srcOrd="0" destOrd="0" presId="urn:microsoft.com/office/officeart/2009/layout/CirclePictureHierarchy"/>
    <dgm:cxn modelId="{99F32DD1-436F-4B87-8E97-B90685278088}" type="presParOf" srcId="{6FF1D352-2EFF-40DF-BB27-A90FF73F437F}" destId="{F460BC74-A11E-48E6-9766-C097568BADB0}" srcOrd="1" destOrd="0" presId="urn:microsoft.com/office/officeart/2009/layout/CirclePictureHierarchy"/>
    <dgm:cxn modelId="{9531C541-18CD-4CEF-B76D-D3A892592021}" type="presParOf" srcId="{E69641C4-65C8-4DAC-BA68-175B88763456}" destId="{E6CA26A7-6484-4E7E-9818-850C3338AF0B}" srcOrd="1" destOrd="0" presId="urn:microsoft.com/office/officeart/2009/layout/CirclePictureHierarchy"/>
    <dgm:cxn modelId="{B7C3FFC7-A493-4ADC-B05D-ED44B6A27239}" type="presParOf" srcId="{2C1428E7-4979-4EFA-B65F-C89C7E866821}" destId="{A7AA6B05-3FD2-4D0E-8683-E0B6E4C81B30}" srcOrd="2" destOrd="0" presId="urn:microsoft.com/office/officeart/2009/layout/CirclePictureHierarchy"/>
    <dgm:cxn modelId="{35BC8BFD-C235-41A0-A28A-22E68ED6E912}" type="presParOf" srcId="{2C1428E7-4979-4EFA-B65F-C89C7E866821}" destId="{8DF835B6-1BAC-48D6-BA6F-47076A553AF3}" srcOrd="3" destOrd="0" presId="urn:microsoft.com/office/officeart/2009/layout/CirclePictureHierarchy"/>
    <dgm:cxn modelId="{F1654D2F-EE07-415C-B812-9C85D080465B}" type="presParOf" srcId="{8DF835B6-1BAC-48D6-BA6F-47076A553AF3}" destId="{9D686874-CB12-4972-B131-378CB2E6465F}" srcOrd="0" destOrd="0" presId="urn:microsoft.com/office/officeart/2009/layout/CirclePictureHierarchy"/>
    <dgm:cxn modelId="{72422226-D64A-423B-8578-2A058788641B}" type="presParOf" srcId="{9D686874-CB12-4972-B131-378CB2E6465F}" destId="{7C558ED4-71FD-444C-8BDA-6657A5A49305}" srcOrd="0" destOrd="0" presId="urn:microsoft.com/office/officeart/2009/layout/CirclePictureHierarchy"/>
    <dgm:cxn modelId="{91D0FA2F-837D-4A8B-A21D-D5CBC0DB673D}" type="presParOf" srcId="{9D686874-CB12-4972-B131-378CB2E6465F}" destId="{4BF05C58-5F6B-4116-A00F-1EE3CE28E502}" srcOrd="1" destOrd="0" presId="urn:microsoft.com/office/officeart/2009/layout/CirclePictureHierarchy"/>
    <dgm:cxn modelId="{F341D414-A762-4FAC-9B28-E67D9C75BDB6}" type="presParOf" srcId="{8DF835B6-1BAC-48D6-BA6F-47076A553AF3}" destId="{F8580234-9C36-40C6-A6CF-252DC2312541}" srcOrd="1" destOrd="0" presId="urn:microsoft.com/office/officeart/2009/layout/CirclePictureHierarchy"/>
    <dgm:cxn modelId="{C07F96FA-2E5F-4828-811B-C3BB65D6A793}" type="presParOf" srcId="{F8580234-9C36-40C6-A6CF-252DC2312541}" destId="{F23FB3CA-DB0D-460A-8A81-37B231493AAE}" srcOrd="0" destOrd="0" presId="urn:microsoft.com/office/officeart/2009/layout/CirclePictureHierarchy"/>
    <dgm:cxn modelId="{6249370D-DF3B-4103-B7A7-CAB8FA192440}" type="presParOf" srcId="{F8580234-9C36-40C6-A6CF-252DC2312541}" destId="{C550228B-324C-4DB2-8875-436913DED72B}" srcOrd="1" destOrd="0" presId="urn:microsoft.com/office/officeart/2009/layout/CirclePictureHierarchy"/>
    <dgm:cxn modelId="{C9B50232-2150-43F0-92F6-11787C90CFFC}" type="presParOf" srcId="{C550228B-324C-4DB2-8875-436913DED72B}" destId="{DEFCC6DC-343C-4843-9F89-1194E78DC936}" srcOrd="0" destOrd="0" presId="urn:microsoft.com/office/officeart/2009/layout/CirclePictureHierarchy"/>
    <dgm:cxn modelId="{A0FC65C3-ED06-49CE-9E04-C351D4FEFF97}" type="presParOf" srcId="{DEFCC6DC-343C-4843-9F89-1194E78DC936}" destId="{AECCC555-D919-47C5-B32D-A5AFCF43C8B1}" srcOrd="0" destOrd="0" presId="urn:microsoft.com/office/officeart/2009/layout/CirclePictureHierarchy"/>
    <dgm:cxn modelId="{321197CE-7166-4287-963C-7295F23CAD88}" type="presParOf" srcId="{DEFCC6DC-343C-4843-9F89-1194E78DC936}" destId="{D9D1DCFD-A8F6-42C7-917E-18106D22696F}" srcOrd="1" destOrd="0" presId="urn:microsoft.com/office/officeart/2009/layout/CirclePictureHierarchy"/>
    <dgm:cxn modelId="{1AFFAE54-6184-4E10-8489-913896784356}" type="presParOf" srcId="{C550228B-324C-4DB2-8875-436913DED72B}" destId="{BF1AC8B1-C21A-4253-B421-BC97A4166851}" srcOrd="1" destOrd="0" presId="urn:microsoft.com/office/officeart/2009/layout/CirclePictureHierarchy"/>
    <dgm:cxn modelId="{0285B00D-3514-428D-806A-BEC5D34B33DA}" type="presParOf" srcId="{F8580234-9C36-40C6-A6CF-252DC2312541}" destId="{A3941A73-37F1-432C-87AD-94A1B06BD171}" srcOrd="2" destOrd="0" presId="urn:microsoft.com/office/officeart/2009/layout/CirclePictureHierarchy"/>
    <dgm:cxn modelId="{3CE13324-777C-40B8-BC01-A4BDF5610BAC}" type="presParOf" srcId="{F8580234-9C36-40C6-A6CF-252DC2312541}" destId="{BBBBC49C-D925-42CC-9396-D7B4A787CCF8}" srcOrd="3" destOrd="0" presId="urn:microsoft.com/office/officeart/2009/layout/CirclePictureHierarchy"/>
    <dgm:cxn modelId="{36185131-1BAF-4A59-BA70-AA88CB025608}" type="presParOf" srcId="{BBBBC49C-D925-42CC-9396-D7B4A787CCF8}" destId="{3F9A434D-B213-4CAC-8DE6-BFBF9AF7BC9A}" srcOrd="0" destOrd="0" presId="urn:microsoft.com/office/officeart/2009/layout/CirclePictureHierarchy"/>
    <dgm:cxn modelId="{0B889E9A-4AD9-4F2E-B70C-51C626D71CF7}" type="presParOf" srcId="{3F9A434D-B213-4CAC-8DE6-BFBF9AF7BC9A}" destId="{1A5229D1-BB2B-4CBB-9FDE-ECD21E48EFFD}" srcOrd="0" destOrd="0" presId="urn:microsoft.com/office/officeart/2009/layout/CirclePictureHierarchy"/>
    <dgm:cxn modelId="{71E09BBB-F4F7-4EEB-B83C-C8B8317B2E2C}" type="presParOf" srcId="{3F9A434D-B213-4CAC-8DE6-BFBF9AF7BC9A}" destId="{C149C8D4-84D8-4354-AA2D-59678EEA1DCC}" srcOrd="1" destOrd="0" presId="urn:microsoft.com/office/officeart/2009/layout/CirclePictureHierarchy"/>
    <dgm:cxn modelId="{D5EB2EB1-A87B-48CE-A048-189169784A7B}" type="presParOf" srcId="{BBBBC49C-D925-42CC-9396-D7B4A787CCF8}" destId="{532F2792-4FC0-45CA-AA4E-86EC8D1FD285}" srcOrd="1" destOrd="0" presId="urn:microsoft.com/office/officeart/2009/layout/CirclePictureHierarchy"/>
    <dgm:cxn modelId="{213458E1-5686-4F85-81CE-E07E173F53C5}" type="presParOf" srcId="{532F2792-4FC0-45CA-AA4E-86EC8D1FD285}" destId="{211AC83A-9A0E-4346-8B8A-CEA84218823A}" srcOrd="0" destOrd="0" presId="urn:microsoft.com/office/officeart/2009/layout/CirclePictureHierarchy"/>
    <dgm:cxn modelId="{FD5C52D6-A1B7-417A-8A68-76493D43EA57}" type="presParOf" srcId="{532F2792-4FC0-45CA-AA4E-86EC8D1FD285}" destId="{E859B84E-3869-4163-9506-C02B03639ACA}" srcOrd="1" destOrd="0" presId="urn:microsoft.com/office/officeart/2009/layout/CirclePictureHierarchy"/>
    <dgm:cxn modelId="{21F9EC2D-B52D-41A3-AE5D-91F99A521DC9}" type="presParOf" srcId="{E859B84E-3869-4163-9506-C02B03639ACA}" destId="{1821F750-1441-4848-ACF6-D4455E9DBCAF}" srcOrd="0" destOrd="0" presId="urn:microsoft.com/office/officeart/2009/layout/CirclePictureHierarchy"/>
    <dgm:cxn modelId="{FDC1227E-1718-4A59-80A2-FFB7FE956F06}" type="presParOf" srcId="{1821F750-1441-4848-ACF6-D4455E9DBCAF}" destId="{BDA085E3-E0C2-4B2E-A02B-193AF51765BA}" srcOrd="0" destOrd="0" presId="urn:microsoft.com/office/officeart/2009/layout/CirclePictureHierarchy"/>
    <dgm:cxn modelId="{98FED9A6-1277-4650-86D0-22ED3FA58541}" type="presParOf" srcId="{1821F750-1441-4848-ACF6-D4455E9DBCAF}" destId="{2B67C7C1-B0AA-4F3B-90AA-4605BA19F145}" srcOrd="1" destOrd="0" presId="urn:microsoft.com/office/officeart/2009/layout/CirclePictureHierarchy"/>
    <dgm:cxn modelId="{5C1DDCC9-D4FE-4D9D-9CDA-7C7431A63B62}" type="presParOf" srcId="{E859B84E-3869-4163-9506-C02B03639ACA}" destId="{72E62763-6D13-46D5-9CFC-6F5F5249C390}" srcOrd="1" destOrd="0" presId="urn:microsoft.com/office/officeart/2009/layout/CirclePictureHierarchy"/>
    <dgm:cxn modelId="{93E323E3-38B8-4D5B-ACA4-359D4A64CE1A}" type="presParOf" srcId="{532F2792-4FC0-45CA-AA4E-86EC8D1FD285}" destId="{095F03FA-6CD4-488E-AB1C-42546776DC34}" srcOrd="2" destOrd="0" presId="urn:microsoft.com/office/officeart/2009/layout/CirclePictureHierarchy"/>
    <dgm:cxn modelId="{D54C63FC-51E5-44B0-BB30-65A383827909}" type="presParOf" srcId="{532F2792-4FC0-45CA-AA4E-86EC8D1FD285}" destId="{B3EDDF0E-5E98-4880-B963-1A99E438B70A}" srcOrd="3" destOrd="0" presId="urn:microsoft.com/office/officeart/2009/layout/CirclePictureHierarchy"/>
    <dgm:cxn modelId="{3C4F638D-CE88-41D1-8892-766A94FED3C9}" type="presParOf" srcId="{B3EDDF0E-5E98-4880-B963-1A99E438B70A}" destId="{732F6031-5BB2-4888-B9A2-5CAE18FA97D7}" srcOrd="0" destOrd="0" presId="urn:microsoft.com/office/officeart/2009/layout/CirclePictureHierarchy"/>
    <dgm:cxn modelId="{227AA2E5-4E75-415E-B07B-796777B10182}" type="presParOf" srcId="{732F6031-5BB2-4888-B9A2-5CAE18FA97D7}" destId="{183049F2-5BCE-4DA6-8362-D6112C848659}" srcOrd="0" destOrd="0" presId="urn:microsoft.com/office/officeart/2009/layout/CirclePictureHierarchy"/>
    <dgm:cxn modelId="{CE02FA8A-E153-4CFA-826A-B9F2759C305C}" type="presParOf" srcId="{732F6031-5BB2-4888-B9A2-5CAE18FA97D7}" destId="{48AE6398-E2A6-4B0F-850D-DE57D0D2ADCA}" srcOrd="1" destOrd="0" presId="urn:microsoft.com/office/officeart/2009/layout/CirclePictureHierarchy"/>
    <dgm:cxn modelId="{93063320-6ED0-4BB1-B5FD-A84B15E5C288}" type="presParOf" srcId="{B3EDDF0E-5E98-4880-B963-1A99E438B70A}" destId="{EAE76188-FBAC-42E0-914F-5C02DD40FE7F}" srcOrd="1" destOrd="0" presId="urn:microsoft.com/office/officeart/2009/layout/CirclePictureHierarchy"/>
    <dgm:cxn modelId="{FD9E40D5-FECD-4DD3-95B8-A46FC510F62B}" type="presParOf" srcId="{EAE76188-FBAC-42E0-914F-5C02DD40FE7F}" destId="{27E8D348-5140-46DF-8B04-61B5DB495DCD}" srcOrd="0" destOrd="0" presId="urn:microsoft.com/office/officeart/2009/layout/CirclePictureHierarchy"/>
    <dgm:cxn modelId="{0B1CA0F0-1389-47A2-BAD7-A0222E58D81A}" type="presParOf" srcId="{EAE76188-FBAC-42E0-914F-5C02DD40FE7F}" destId="{AAC478F4-6385-412C-9110-1863F8A20C10}" srcOrd="1" destOrd="0" presId="urn:microsoft.com/office/officeart/2009/layout/CirclePictureHierarchy"/>
    <dgm:cxn modelId="{230BDCDC-4137-4620-ACC3-124E2EB1EDCC}" type="presParOf" srcId="{AAC478F4-6385-412C-9110-1863F8A20C10}" destId="{E121E3A6-3640-40A2-92E6-D355C47E23CB}" srcOrd="0" destOrd="0" presId="urn:microsoft.com/office/officeart/2009/layout/CirclePictureHierarchy"/>
    <dgm:cxn modelId="{CA78456D-8046-479F-BBCF-C783F6C2623F}" type="presParOf" srcId="{E121E3A6-3640-40A2-92E6-D355C47E23CB}" destId="{2785CA6B-53BD-45F4-80AE-F45E042D57EF}" srcOrd="0" destOrd="0" presId="urn:microsoft.com/office/officeart/2009/layout/CirclePictureHierarchy"/>
    <dgm:cxn modelId="{F965233E-E63B-41D4-BF10-D0D7C4CC3D38}" type="presParOf" srcId="{E121E3A6-3640-40A2-92E6-D355C47E23CB}" destId="{C6861267-4ADC-4887-8813-E48398037AD5}" srcOrd="1" destOrd="0" presId="urn:microsoft.com/office/officeart/2009/layout/CirclePictureHierarchy"/>
    <dgm:cxn modelId="{DC610B4C-2D8C-4BAB-9EA7-F1EEA03D7B5B}" type="presParOf" srcId="{AAC478F4-6385-412C-9110-1863F8A20C10}" destId="{964F7D7B-C0D8-4EF9-9E3E-9D10EFDF2C92}" srcOrd="1" destOrd="0" presId="urn:microsoft.com/office/officeart/2009/layout/CirclePictureHierarchy"/>
    <dgm:cxn modelId="{596B31A5-D3C1-4121-973A-C5B714F5E0A4}" type="presParOf" srcId="{EAE76188-FBAC-42E0-914F-5C02DD40FE7F}" destId="{53A06ECC-1469-43B5-99CF-15ED499ACC68}" srcOrd="2" destOrd="0" presId="urn:microsoft.com/office/officeart/2009/layout/CirclePictureHierarchy"/>
    <dgm:cxn modelId="{D6A847F3-2750-445C-8EDB-FD77339DD122}" type="presParOf" srcId="{EAE76188-FBAC-42E0-914F-5C02DD40FE7F}" destId="{4E953E71-CF00-4D06-8C61-2D1DBAE6FC19}" srcOrd="3" destOrd="0" presId="urn:microsoft.com/office/officeart/2009/layout/CirclePictureHierarchy"/>
    <dgm:cxn modelId="{36BD92B3-A6ED-47E9-B2ED-A23DE6884C71}" type="presParOf" srcId="{4E953E71-CF00-4D06-8C61-2D1DBAE6FC19}" destId="{D5DD9CE9-70EC-4ECE-86D8-2B9D8D04E68B}" srcOrd="0" destOrd="0" presId="urn:microsoft.com/office/officeart/2009/layout/CirclePictureHierarchy"/>
    <dgm:cxn modelId="{B93F7322-6DCB-42BE-B95D-F6C354AA7780}" type="presParOf" srcId="{D5DD9CE9-70EC-4ECE-86D8-2B9D8D04E68B}" destId="{DF601ACA-698E-4F90-8A82-907E9BBBF3C6}" srcOrd="0" destOrd="0" presId="urn:microsoft.com/office/officeart/2009/layout/CirclePictureHierarchy"/>
    <dgm:cxn modelId="{E465EC2D-B957-4DB8-A60A-00F46C572706}" type="presParOf" srcId="{D5DD9CE9-70EC-4ECE-86D8-2B9D8D04E68B}" destId="{0DFF9912-A4B9-43A5-B875-FF6562540AC4}" srcOrd="1" destOrd="0" presId="urn:microsoft.com/office/officeart/2009/layout/CirclePictureHierarchy"/>
    <dgm:cxn modelId="{221B2674-BE3B-485F-BE51-901BB680E37E}" type="presParOf" srcId="{4E953E71-CF00-4D06-8C61-2D1DBAE6FC19}" destId="{E58F8168-2E69-43A1-8EAF-99DBF2E0EB8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06ECC-1469-43B5-99CF-15ED499ACC68}">
      <dsp:nvSpPr>
        <dsp:cNvPr id="0" name=""/>
        <dsp:cNvSpPr/>
      </dsp:nvSpPr>
      <dsp:spPr>
        <a:xfrm>
          <a:off x="7719695" y="5254496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19"/>
              </a:lnTo>
              <a:lnTo>
                <a:pt x="1140880" y="131719"/>
              </a:lnTo>
              <a:lnTo>
                <a:pt x="1140880" y="261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8D348-5140-46DF-8B04-61B5DB495DCD}">
      <dsp:nvSpPr>
        <dsp:cNvPr id="0" name=""/>
        <dsp:cNvSpPr/>
      </dsp:nvSpPr>
      <dsp:spPr>
        <a:xfrm>
          <a:off x="6578814" y="5254496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1140880" y="0"/>
              </a:moveTo>
              <a:lnTo>
                <a:pt x="1140880" y="131719"/>
              </a:lnTo>
              <a:lnTo>
                <a:pt x="0" y="131719"/>
              </a:lnTo>
              <a:lnTo>
                <a:pt x="0" y="261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F03FA-6CD4-488E-AB1C-42546776DC34}">
      <dsp:nvSpPr>
        <dsp:cNvPr id="0" name=""/>
        <dsp:cNvSpPr/>
      </dsp:nvSpPr>
      <dsp:spPr>
        <a:xfrm>
          <a:off x="6578814" y="4163400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19"/>
              </a:lnTo>
              <a:lnTo>
                <a:pt x="1140880" y="131719"/>
              </a:lnTo>
              <a:lnTo>
                <a:pt x="1140880" y="261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AC83A-9A0E-4346-8B8A-CEA84218823A}">
      <dsp:nvSpPr>
        <dsp:cNvPr id="0" name=""/>
        <dsp:cNvSpPr/>
      </dsp:nvSpPr>
      <dsp:spPr>
        <a:xfrm>
          <a:off x="5437934" y="4163400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1140880" y="0"/>
              </a:moveTo>
              <a:lnTo>
                <a:pt x="1140880" y="131719"/>
              </a:lnTo>
              <a:lnTo>
                <a:pt x="0" y="131719"/>
              </a:lnTo>
              <a:lnTo>
                <a:pt x="0" y="261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41A73-37F1-432C-87AD-94A1B06BD171}">
      <dsp:nvSpPr>
        <dsp:cNvPr id="0" name=""/>
        <dsp:cNvSpPr/>
      </dsp:nvSpPr>
      <dsp:spPr>
        <a:xfrm>
          <a:off x="5437934" y="3072304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19"/>
              </a:lnTo>
              <a:lnTo>
                <a:pt x="1140880" y="131719"/>
              </a:lnTo>
              <a:lnTo>
                <a:pt x="1140880" y="261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FB3CA-DB0D-460A-8A81-37B231493AAE}">
      <dsp:nvSpPr>
        <dsp:cNvPr id="0" name=""/>
        <dsp:cNvSpPr/>
      </dsp:nvSpPr>
      <dsp:spPr>
        <a:xfrm>
          <a:off x="4297054" y="3072304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1140880" y="0"/>
              </a:moveTo>
              <a:lnTo>
                <a:pt x="1140880" y="131719"/>
              </a:lnTo>
              <a:lnTo>
                <a:pt x="0" y="131719"/>
              </a:lnTo>
              <a:lnTo>
                <a:pt x="0" y="261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A6B05-3FD2-4D0E-8683-E0B6E4C81B30}">
      <dsp:nvSpPr>
        <dsp:cNvPr id="0" name=""/>
        <dsp:cNvSpPr/>
      </dsp:nvSpPr>
      <dsp:spPr>
        <a:xfrm>
          <a:off x="4297054" y="1981207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19"/>
              </a:lnTo>
              <a:lnTo>
                <a:pt x="1140880" y="131719"/>
              </a:lnTo>
              <a:lnTo>
                <a:pt x="1140880" y="261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89099-EFAC-4A2F-83FC-E2F1658BB766}">
      <dsp:nvSpPr>
        <dsp:cNvPr id="0" name=""/>
        <dsp:cNvSpPr/>
      </dsp:nvSpPr>
      <dsp:spPr>
        <a:xfrm>
          <a:off x="3156174" y="1981207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1140880" y="0"/>
              </a:moveTo>
              <a:lnTo>
                <a:pt x="1140880" y="131719"/>
              </a:lnTo>
              <a:lnTo>
                <a:pt x="0" y="131719"/>
              </a:lnTo>
              <a:lnTo>
                <a:pt x="0" y="261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1351-B02A-4DEA-A511-44562B7E8E7A}">
      <dsp:nvSpPr>
        <dsp:cNvPr id="0" name=""/>
        <dsp:cNvSpPr/>
      </dsp:nvSpPr>
      <dsp:spPr>
        <a:xfrm>
          <a:off x="3156174" y="890111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19"/>
              </a:lnTo>
              <a:lnTo>
                <a:pt x="1140880" y="131719"/>
              </a:lnTo>
              <a:lnTo>
                <a:pt x="1140880" y="2613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29C33C-3182-4569-BC25-96D518440542}">
      <dsp:nvSpPr>
        <dsp:cNvPr id="0" name=""/>
        <dsp:cNvSpPr/>
      </dsp:nvSpPr>
      <dsp:spPr>
        <a:xfrm>
          <a:off x="2015293" y="890111"/>
          <a:ext cx="1140880" cy="261365"/>
        </a:xfrm>
        <a:custGeom>
          <a:avLst/>
          <a:gdLst/>
          <a:ahLst/>
          <a:cxnLst/>
          <a:rect l="0" t="0" r="0" b="0"/>
          <a:pathLst>
            <a:path>
              <a:moveTo>
                <a:pt x="1140880" y="0"/>
              </a:moveTo>
              <a:lnTo>
                <a:pt x="1140880" y="131719"/>
              </a:lnTo>
              <a:lnTo>
                <a:pt x="0" y="131719"/>
              </a:lnTo>
              <a:lnTo>
                <a:pt x="0" y="2613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47312-DF94-4BF5-936F-443566F5C6DD}">
      <dsp:nvSpPr>
        <dsp:cNvPr id="0" name=""/>
        <dsp:cNvSpPr/>
      </dsp:nvSpPr>
      <dsp:spPr>
        <a:xfrm>
          <a:off x="2741308" y="60380"/>
          <a:ext cx="829731" cy="8297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550FB7-6169-4714-A091-DFA35400E920}">
      <dsp:nvSpPr>
        <dsp:cNvPr id="0" name=""/>
        <dsp:cNvSpPr/>
      </dsp:nvSpPr>
      <dsp:spPr>
        <a:xfrm>
          <a:off x="3571039" y="58305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Objeto</a:t>
          </a:r>
        </a:p>
      </dsp:txBody>
      <dsp:txXfrm>
        <a:off x="3571039" y="58305"/>
        <a:ext cx="1244596" cy="829731"/>
      </dsp:txXfrm>
    </dsp:sp>
    <dsp:sp modelId="{E14C92CD-61BC-48FA-A63D-8C08ABA21FC1}">
      <dsp:nvSpPr>
        <dsp:cNvPr id="0" name=""/>
        <dsp:cNvSpPr/>
      </dsp:nvSpPr>
      <dsp:spPr>
        <a:xfrm>
          <a:off x="1600428" y="1151476"/>
          <a:ext cx="829731" cy="82973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726D2C-6A11-46FC-89F6-33F06E76D4EF}">
      <dsp:nvSpPr>
        <dsp:cNvPr id="0" name=""/>
        <dsp:cNvSpPr/>
      </dsp:nvSpPr>
      <dsp:spPr>
        <a:xfrm>
          <a:off x="2430159" y="1149402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Arte</a:t>
          </a:r>
        </a:p>
      </dsp:txBody>
      <dsp:txXfrm>
        <a:off x="2430159" y="1149402"/>
        <a:ext cx="1244596" cy="829731"/>
      </dsp:txXfrm>
    </dsp:sp>
    <dsp:sp modelId="{DF7C0BFC-24BF-431E-9106-B6C7A8E41985}">
      <dsp:nvSpPr>
        <dsp:cNvPr id="0" name=""/>
        <dsp:cNvSpPr/>
      </dsp:nvSpPr>
      <dsp:spPr>
        <a:xfrm>
          <a:off x="3882188" y="1151476"/>
          <a:ext cx="829731" cy="82973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4000" r="-64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3B18AD9-930A-4FC4-9187-5D489969D062}">
      <dsp:nvSpPr>
        <dsp:cNvPr id="0" name=""/>
        <dsp:cNvSpPr/>
      </dsp:nvSpPr>
      <dsp:spPr>
        <a:xfrm>
          <a:off x="4711919" y="1149402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Entretenimiento</a:t>
          </a:r>
        </a:p>
      </dsp:txBody>
      <dsp:txXfrm>
        <a:off x="4711919" y="1149402"/>
        <a:ext cx="1244596" cy="829731"/>
      </dsp:txXfrm>
    </dsp:sp>
    <dsp:sp modelId="{24D159C0-DFBF-4D0A-B7D2-9860111B5D35}">
      <dsp:nvSpPr>
        <dsp:cNvPr id="0" name=""/>
        <dsp:cNvSpPr/>
      </dsp:nvSpPr>
      <dsp:spPr>
        <a:xfrm>
          <a:off x="2741308" y="2242572"/>
          <a:ext cx="829731" cy="82973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60BC74-A11E-48E6-9766-C097568BADB0}">
      <dsp:nvSpPr>
        <dsp:cNvPr id="0" name=""/>
        <dsp:cNvSpPr/>
      </dsp:nvSpPr>
      <dsp:spPr>
        <a:xfrm>
          <a:off x="3571039" y="2240498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No interactivos</a:t>
          </a:r>
        </a:p>
      </dsp:txBody>
      <dsp:txXfrm>
        <a:off x="3571039" y="2240498"/>
        <a:ext cx="1244596" cy="829731"/>
      </dsp:txXfrm>
    </dsp:sp>
    <dsp:sp modelId="{7C558ED4-71FD-444C-8BDA-6657A5A49305}">
      <dsp:nvSpPr>
        <dsp:cNvPr id="0" name=""/>
        <dsp:cNvSpPr/>
      </dsp:nvSpPr>
      <dsp:spPr>
        <a:xfrm>
          <a:off x="5023069" y="2242572"/>
          <a:ext cx="829731" cy="82973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F05C58-5F6B-4116-A00F-1EE3CE28E502}">
      <dsp:nvSpPr>
        <dsp:cNvPr id="0" name=""/>
        <dsp:cNvSpPr/>
      </dsp:nvSpPr>
      <dsp:spPr>
        <a:xfrm>
          <a:off x="5852800" y="2240498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Interactivos</a:t>
          </a:r>
        </a:p>
      </dsp:txBody>
      <dsp:txXfrm>
        <a:off x="5852800" y="2240498"/>
        <a:ext cx="1244596" cy="829731"/>
      </dsp:txXfrm>
    </dsp:sp>
    <dsp:sp modelId="{AECCC555-D919-47C5-B32D-A5AFCF43C8B1}">
      <dsp:nvSpPr>
        <dsp:cNvPr id="0" name=""/>
        <dsp:cNvSpPr/>
      </dsp:nvSpPr>
      <dsp:spPr>
        <a:xfrm>
          <a:off x="3882188" y="3333669"/>
          <a:ext cx="829731" cy="82973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D1DCFD-A8F6-42C7-917E-18106D22696F}">
      <dsp:nvSpPr>
        <dsp:cNvPr id="0" name=""/>
        <dsp:cNvSpPr/>
      </dsp:nvSpPr>
      <dsp:spPr>
        <a:xfrm>
          <a:off x="4711919" y="3331594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Juguete</a:t>
          </a:r>
        </a:p>
      </dsp:txBody>
      <dsp:txXfrm>
        <a:off x="4711919" y="3331594"/>
        <a:ext cx="1244596" cy="829731"/>
      </dsp:txXfrm>
    </dsp:sp>
    <dsp:sp modelId="{1A5229D1-BB2B-4CBB-9FDE-ECD21E48EFFD}">
      <dsp:nvSpPr>
        <dsp:cNvPr id="0" name=""/>
        <dsp:cNvSpPr/>
      </dsp:nvSpPr>
      <dsp:spPr>
        <a:xfrm>
          <a:off x="6163949" y="3333669"/>
          <a:ext cx="829731" cy="829731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49C8D4-84D8-4354-AA2D-59678EEA1DCC}">
      <dsp:nvSpPr>
        <dsp:cNvPr id="0" name=""/>
        <dsp:cNvSpPr/>
      </dsp:nvSpPr>
      <dsp:spPr>
        <a:xfrm>
          <a:off x="6993680" y="3331594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Desafío</a:t>
          </a:r>
        </a:p>
      </dsp:txBody>
      <dsp:txXfrm>
        <a:off x="6993680" y="3331594"/>
        <a:ext cx="1244596" cy="829731"/>
      </dsp:txXfrm>
    </dsp:sp>
    <dsp:sp modelId="{BDA085E3-E0C2-4B2E-A02B-193AF51765BA}">
      <dsp:nvSpPr>
        <dsp:cNvPr id="0" name=""/>
        <dsp:cNvSpPr/>
      </dsp:nvSpPr>
      <dsp:spPr>
        <a:xfrm>
          <a:off x="5023069" y="4424765"/>
          <a:ext cx="829731" cy="82973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67C7C1-B0AA-4F3B-90AA-4605BA19F145}">
      <dsp:nvSpPr>
        <dsp:cNvPr id="0" name=""/>
        <dsp:cNvSpPr/>
      </dsp:nvSpPr>
      <dsp:spPr>
        <a:xfrm>
          <a:off x="5852800" y="4422691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 err="1"/>
            <a:t>Puzzle</a:t>
          </a:r>
          <a:endParaRPr lang="es-HN" sz="1100" kern="1200" noProof="0" dirty="0"/>
        </a:p>
      </dsp:txBody>
      <dsp:txXfrm>
        <a:off x="5852800" y="4422691"/>
        <a:ext cx="1244596" cy="829731"/>
      </dsp:txXfrm>
    </dsp:sp>
    <dsp:sp modelId="{183049F2-5BCE-4DA6-8362-D6112C848659}">
      <dsp:nvSpPr>
        <dsp:cNvPr id="0" name=""/>
        <dsp:cNvSpPr/>
      </dsp:nvSpPr>
      <dsp:spPr>
        <a:xfrm>
          <a:off x="7304829" y="4424765"/>
          <a:ext cx="829731" cy="829731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AE6398-E2A6-4B0F-850D-DE57D0D2ADCA}">
      <dsp:nvSpPr>
        <dsp:cNvPr id="0" name=""/>
        <dsp:cNvSpPr/>
      </dsp:nvSpPr>
      <dsp:spPr>
        <a:xfrm>
          <a:off x="8134560" y="4422691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Conflictos</a:t>
          </a:r>
        </a:p>
      </dsp:txBody>
      <dsp:txXfrm>
        <a:off x="8134560" y="4422691"/>
        <a:ext cx="1244596" cy="829731"/>
      </dsp:txXfrm>
    </dsp:sp>
    <dsp:sp modelId="{2785CA6B-53BD-45F4-80AE-F45E042D57EF}">
      <dsp:nvSpPr>
        <dsp:cNvPr id="0" name=""/>
        <dsp:cNvSpPr/>
      </dsp:nvSpPr>
      <dsp:spPr>
        <a:xfrm>
          <a:off x="6163949" y="5515862"/>
          <a:ext cx="829731" cy="82973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861267-4ADC-4887-8813-E48398037AD5}">
      <dsp:nvSpPr>
        <dsp:cNvPr id="0" name=""/>
        <dsp:cNvSpPr/>
      </dsp:nvSpPr>
      <dsp:spPr>
        <a:xfrm>
          <a:off x="6993680" y="5513787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Competencia</a:t>
          </a:r>
        </a:p>
      </dsp:txBody>
      <dsp:txXfrm>
        <a:off x="6993680" y="5513787"/>
        <a:ext cx="1244596" cy="829731"/>
      </dsp:txXfrm>
    </dsp:sp>
    <dsp:sp modelId="{DF601ACA-698E-4F90-8A82-907E9BBBF3C6}">
      <dsp:nvSpPr>
        <dsp:cNvPr id="0" name=""/>
        <dsp:cNvSpPr/>
      </dsp:nvSpPr>
      <dsp:spPr>
        <a:xfrm>
          <a:off x="8445709" y="5515862"/>
          <a:ext cx="829731" cy="829731"/>
        </a:xfrm>
        <a:prstGeom prst="ellipse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FF9912-A4B9-43A5-B875-FF6562540AC4}">
      <dsp:nvSpPr>
        <dsp:cNvPr id="0" name=""/>
        <dsp:cNvSpPr/>
      </dsp:nvSpPr>
      <dsp:spPr>
        <a:xfrm>
          <a:off x="9275441" y="5513787"/>
          <a:ext cx="1244596" cy="829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100" kern="1200" noProof="0" dirty="0"/>
            <a:t>Juego</a:t>
          </a:r>
        </a:p>
      </dsp:txBody>
      <dsp:txXfrm>
        <a:off x="9275441" y="5513787"/>
        <a:ext cx="1244596" cy="829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906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936687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jseaman76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FAD2-4134-4A44-BFC6-FB39CDCED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Hablemos</a:t>
            </a:r>
            <a:r>
              <a:rPr lang="en-US" dirty="0"/>
              <a:t> de </a:t>
            </a:r>
            <a:r>
              <a:rPr lang="en-US" dirty="0" err="1"/>
              <a:t>videojuegos</a:t>
            </a:r>
            <a:endParaRPr lang="es-H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BF605-F645-4A17-B3B0-5558D184BC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Julio Seaman</a:t>
            </a:r>
          </a:p>
          <a:p>
            <a:r>
              <a:rPr lang="en-US" dirty="0"/>
              <a:t>FIT 2018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2007516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/>
          <p:cNvGraphicFramePr/>
          <p:nvPr>
            <p:extLst/>
          </p:nvPr>
        </p:nvGraphicFramePr>
        <p:xfrm>
          <a:off x="0" y="233265"/>
          <a:ext cx="12120466" cy="640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809723" y="2808514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 </a:t>
            </a:r>
            <a:r>
              <a:rPr lang="es-HN" dirty="0"/>
              <a:t>Dicotomías</a:t>
            </a:r>
            <a:r>
              <a:rPr lang="en-US" dirty="0"/>
              <a:t> de Chris Crawford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49008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1"/>
            <a:ext cx="9144001" cy="692791"/>
          </a:xfrm>
        </p:spPr>
        <p:txBody>
          <a:bodyPr/>
          <a:lstStyle/>
          <a:p>
            <a:r>
              <a:rPr lang="en-US" dirty="0"/>
              <a:t>Atari 2600 - </a:t>
            </a:r>
            <a:r>
              <a:rPr lang="es-HN" dirty="0"/>
              <a:t>1982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20" y="1549400"/>
            <a:ext cx="9625963" cy="45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818626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Game Crash of 1983</a:t>
            </a:r>
          </a:p>
        </p:txBody>
      </p:sp>
      <p:grpSp>
        <p:nvGrpSpPr>
          <p:cNvPr id="189" name="Group 189"/>
          <p:cNvGrpSpPr/>
          <p:nvPr/>
        </p:nvGrpSpPr>
        <p:grpSpPr>
          <a:xfrm>
            <a:off x="1728843" y="1395262"/>
            <a:ext cx="4134445" cy="4756594"/>
            <a:chOff x="-50800" y="-50800"/>
            <a:chExt cx="5880100" cy="6764932"/>
          </a:xfrm>
        </p:grpSpPr>
        <p:pic>
          <p:nvPicPr>
            <p:cNvPr id="188" name="dropped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778500" cy="66633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7" name="Picture 186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-50800"/>
              <a:ext cx="5880100" cy="6764933"/>
            </a:xfrm>
            <a:prstGeom prst="rect">
              <a:avLst/>
            </a:prstGeom>
            <a:effectLst/>
          </p:spPr>
        </p:pic>
      </p:grpSp>
      <p:grpSp>
        <p:nvGrpSpPr>
          <p:cNvPr id="192" name="Group 192"/>
          <p:cNvGrpSpPr/>
          <p:nvPr/>
        </p:nvGrpSpPr>
        <p:grpSpPr>
          <a:xfrm>
            <a:off x="5881148" y="2304053"/>
            <a:ext cx="4661297" cy="2940100"/>
            <a:chOff x="-50800" y="-50800"/>
            <a:chExt cx="6629400" cy="4181475"/>
          </a:xfrm>
        </p:grpSpPr>
        <p:pic>
          <p:nvPicPr>
            <p:cNvPr id="191" name="dropped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527800" cy="40798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0" name="Picture 189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50800" y="-50800"/>
              <a:ext cx="6629400" cy="418147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8205702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4833937" y="-24652"/>
            <a:ext cx="7358063" cy="121016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FFFFFF"/>
                </a:solidFill>
              </a:rPr>
              <a:t>Atari 2600: Game Over!</a:t>
            </a:r>
          </a:p>
        </p:txBody>
      </p:sp>
      <p:pic>
        <p:nvPicPr>
          <p:cNvPr id="19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2079" y="1062634"/>
            <a:ext cx="1796056" cy="2536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9486" y="1000125"/>
            <a:ext cx="4473773" cy="2656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5500" y="4018360"/>
            <a:ext cx="3800176" cy="2259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droppedImage.png"/>
          <p:cNvPicPr/>
          <p:nvPr/>
        </p:nvPicPr>
        <p:blipFill>
          <a:blip r:embed="rId5">
            <a:extLst/>
          </a:blip>
          <a:srcRect l="763" t="1161" r="254" b="6667"/>
          <a:stretch>
            <a:fillRect/>
          </a:stretch>
        </p:blipFill>
        <p:spPr>
          <a:xfrm>
            <a:off x="6428987" y="4045149"/>
            <a:ext cx="3605006" cy="22056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388272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69D83-DC01-4475-936E-3B1AE442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Viaje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tiempo</a:t>
            </a:r>
            <a:endParaRPr lang="es-HN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78E0FA6-451A-436D-A36E-EF29692D3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63" y="2115819"/>
            <a:ext cx="6667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1"/>
            <a:ext cx="9144001" cy="659235"/>
          </a:xfrm>
        </p:spPr>
        <p:txBody>
          <a:bodyPr/>
          <a:lstStyle/>
          <a:p>
            <a:r>
              <a:rPr lang="en-US" dirty="0"/>
              <a:t>Atari XEGS - 1987</a:t>
            </a:r>
            <a:endParaRPr lang="es-H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1" b="8997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12" y="1328397"/>
            <a:ext cx="6166378" cy="46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68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3923F9-B796-42F8-93D6-0B4F3131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3320"/>
            <a:ext cx="8610600" cy="1293028"/>
          </a:xfrm>
        </p:spPr>
        <p:txBody>
          <a:bodyPr/>
          <a:lstStyle/>
          <a:p>
            <a:r>
              <a:rPr lang="es-HN" noProof="0" dirty="0"/>
              <a:t>¿En que consiste el 3d?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29AD46-890B-459A-A6AA-9D4A8C05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1706"/>
            <a:ext cx="10820400" cy="4806980"/>
          </a:xfrm>
        </p:spPr>
        <p:txBody>
          <a:bodyPr>
            <a:normAutofit/>
          </a:bodyPr>
          <a:lstStyle/>
          <a:p>
            <a:r>
              <a:rPr lang="es-HN" sz="2800" noProof="0" dirty="0"/>
              <a:t>Tamaño Relativo</a:t>
            </a:r>
          </a:p>
          <a:p>
            <a:r>
              <a:rPr lang="es-HN" sz="2800" noProof="0" dirty="0"/>
              <a:t>Perspectiva</a:t>
            </a:r>
          </a:p>
          <a:p>
            <a:r>
              <a:rPr lang="es-HN" sz="2800" noProof="0" dirty="0"/>
              <a:t>“</a:t>
            </a:r>
            <a:r>
              <a:rPr lang="es-HN" sz="2800" noProof="0" dirty="0" err="1"/>
              <a:t>Motion</a:t>
            </a:r>
            <a:r>
              <a:rPr lang="es-HN" sz="2800" noProof="0" dirty="0"/>
              <a:t> Parallax”</a:t>
            </a:r>
          </a:p>
          <a:p>
            <a:r>
              <a:rPr lang="es-HN" sz="2800" noProof="0" dirty="0"/>
              <a:t>“</a:t>
            </a:r>
            <a:r>
              <a:rPr lang="es-HN" sz="2800" noProof="0" dirty="0" err="1"/>
              <a:t>Occlusion</a:t>
            </a:r>
            <a:r>
              <a:rPr lang="es-HN" sz="2800" noProof="0" dirty="0"/>
              <a:t>”</a:t>
            </a:r>
          </a:p>
          <a:p>
            <a:r>
              <a:rPr lang="es-HN" sz="2800" noProof="0" dirty="0"/>
              <a:t>Texturización</a:t>
            </a:r>
          </a:p>
          <a:p>
            <a:r>
              <a:rPr lang="es-HN" sz="2800" noProof="0" dirty="0"/>
              <a:t>Iluminación / Sombreado</a:t>
            </a:r>
          </a:p>
          <a:p>
            <a:r>
              <a:rPr lang="es-HN" sz="2800" noProof="0" dirty="0"/>
              <a:t>Niebla de distancia / desaturación / Perdida de contraste/</a:t>
            </a:r>
          </a:p>
          <a:p>
            <a:r>
              <a:rPr lang="es-HN" sz="2800" noProof="0" dirty="0"/>
              <a:t>Convergencia binocular</a:t>
            </a:r>
          </a:p>
          <a:p>
            <a:r>
              <a:rPr lang="es-HN" sz="2800" noProof="0" dirty="0"/>
              <a:t>Efectos estereoscópicos</a:t>
            </a:r>
          </a:p>
        </p:txBody>
      </p:sp>
    </p:spTree>
    <p:extLst>
      <p:ext uri="{BB962C8B-B14F-4D97-AF65-F5344CB8AC3E}">
        <p14:creationId xmlns:p14="http://schemas.microsoft.com/office/powerpoint/2010/main" val="255764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69D83-DC01-4475-936E-3B1AE442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Viaje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tiempo</a:t>
            </a:r>
            <a:endParaRPr lang="es-HN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78E0FA6-451A-436D-A36E-EF29692D3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63" y="2115819"/>
            <a:ext cx="6667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07D5-F7ED-480D-935E-1C26DC46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Realidad</a:t>
            </a:r>
            <a:r>
              <a:rPr lang="en-US" dirty="0"/>
              <a:t> virtual</a:t>
            </a:r>
            <a:endParaRPr lang="es-H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E7881-E83E-4BA9-B1ED-9D96BE6A8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7134" y="1791478"/>
            <a:ext cx="6506547" cy="48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1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6B46-4FD5-4722-A5F8-06A557E8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cueva</a:t>
            </a:r>
            <a:endParaRPr lang="es-HN" dirty="0"/>
          </a:p>
        </p:txBody>
      </p:sp>
      <p:pic>
        <p:nvPicPr>
          <p:cNvPr id="1026" name="Picture 2" descr="Image result for virtual reality cave">
            <a:extLst>
              <a:ext uri="{FF2B5EF4-FFF2-40B4-BE49-F238E27FC236}">
                <a16:creationId xmlns:a16="http://schemas.microsoft.com/office/drawing/2014/main" id="{8044AA4B-D4F9-48AF-98B4-54C6DCA19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65" y="1907339"/>
            <a:ext cx="5585670" cy="41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3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69D83-DC01-4475-936E-3B1AE442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Viaje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tiempo</a:t>
            </a:r>
            <a:endParaRPr lang="es-HN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78E0FA6-451A-436D-A36E-EF29692D3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63" y="2115819"/>
            <a:ext cx="6667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9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F3D8-E5E0-4A77-BDEC-A01DB611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Nintendo </a:t>
            </a:r>
            <a:r>
              <a:rPr lang="en-US" dirty="0" err="1"/>
              <a:t>labbo</a:t>
            </a:r>
            <a:endParaRPr lang="es-H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622E0-3A65-4A30-8554-ED09F443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69" y="2537926"/>
            <a:ext cx="4329404" cy="3247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57EAD-7749-4B92-BA3C-C04FC7D6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52" y="2537926"/>
            <a:ext cx="4329403" cy="32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94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EF64-C857-4155-AB0F-6381F4C8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Muchas</a:t>
            </a:r>
            <a:r>
              <a:rPr lang="en-US" dirty="0"/>
              <a:t> gracias</a:t>
            </a:r>
            <a:endParaRPr lang="es-H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09EBF-2AB0-4F7E-B28A-F86187F3A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Correo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jseaman76@gmail.com</a:t>
            </a:r>
            <a:endParaRPr lang="en-US" dirty="0"/>
          </a:p>
          <a:p>
            <a:r>
              <a:rPr lang="en-US" dirty="0"/>
              <a:t>Facebook: </a:t>
            </a:r>
            <a:r>
              <a:rPr lang="en-US" dirty="0" err="1"/>
              <a:t>julio.seaman</a:t>
            </a:r>
            <a:endParaRPr lang="en-US" dirty="0"/>
          </a:p>
          <a:p>
            <a:r>
              <a:rPr lang="en-US" dirty="0" err="1"/>
              <a:t>Whatsapp</a:t>
            </a:r>
            <a:r>
              <a:rPr lang="en-US" dirty="0"/>
              <a:t>: +1-202-630-5019</a:t>
            </a:r>
          </a:p>
          <a:p>
            <a:r>
              <a:rPr lang="en-US" dirty="0"/>
              <a:t>Twitter: @jseaman76 (</a:t>
            </a:r>
            <a:r>
              <a:rPr lang="en-US" dirty="0" err="1"/>
              <a:t>nunca</a:t>
            </a:r>
            <a:r>
              <a:rPr lang="en-US" dirty="0"/>
              <a:t> pongo nada)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219268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1"/>
            <a:ext cx="9144001" cy="729953"/>
          </a:xfrm>
        </p:spPr>
        <p:txBody>
          <a:bodyPr/>
          <a:lstStyle/>
          <a:p>
            <a:r>
              <a:rPr lang="en-US" dirty="0"/>
              <a:t>60’s</a:t>
            </a:r>
            <a:endParaRPr lang="es-H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47" y="1417390"/>
            <a:ext cx="5102818" cy="3993510"/>
          </a:xfrm>
        </p:spPr>
      </p:pic>
    </p:spTree>
    <p:extLst>
      <p:ext uri="{BB962C8B-B14F-4D97-AF65-F5344CB8AC3E}">
        <p14:creationId xmlns:p14="http://schemas.microsoft.com/office/powerpoint/2010/main" val="313695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1"/>
            <a:ext cx="9144001" cy="729953"/>
          </a:xfrm>
        </p:spPr>
        <p:txBody>
          <a:bodyPr/>
          <a:lstStyle/>
          <a:p>
            <a:r>
              <a:rPr lang="en-US" dirty="0"/>
              <a:t>The Brown Box</a:t>
            </a:r>
            <a:endParaRPr lang="es-H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7" y="1179640"/>
            <a:ext cx="4059250" cy="5414946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 t="1289"/>
          <a:stretch/>
        </p:blipFill>
        <p:spPr>
          <a:xfrm>
            <a:off x="6954473" y="1632195"/>
            <a:ext cx="3567551" cy="45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8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684402"/>
          </a:xfrm>
        </p:spPr>
        <p:txBody>
          <a:bodyPr/>
          <a:lstStyle/>
          <a:p>
            <a:r>
              <a:rPr lang="en-US" dirty="0"/>
              <a:t>Magnavox Odyssey - 1972</a:t>
            </a:r>
            <a:endParaRPr lang="es-H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35" y="1897537"/>
            <a:ext cx="7689933" cy="39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734736"/>
          </a:xfrm>
        </p:spPr>
        <p:txBody>
          <a:bodyPr/>
          <a:lstStyle/>
          <a:p>
            <a:r>
              <a:rPr lang="en-US" dirty="0"/>
              <a:t>Pong Arcade - 1972</a:t>
            </a:r>
            <a:endParaRPr lang="es-H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000" y1="27000" x2="59000" y2="27000"/>
                        <a14:foregroundMark x1="56000" y1="23000" x2="56000" y2="23000"/>
                        <a14:foregroundMark x1="56000" y1="24000" x2="56000" y2="24000"/>
                        <a14:foregroundMark x1="56000" y1="24333" x2="56000" y2="24333"/>
                        <a14:foregroundMark x1="56000" y1="26667" x2="56000" y2="26667"/>
                        <a14:foregroundMark x1="63667" y1="36000" x2="65000" y2="37000"/>
                        <a14:foregroundMark x1="67000" y1="60333" x2="68333" y2="61667"/>
                        <a14:foregroundMark x1="50667" y1="68667" x2="51000" y2="67000"/>
                        <a14:foregroundMark x1="58667" y1="41667" x2="58667" y2="41667"/>
                        <a14:foregroundMark x1="46667" y1="26667" x2="46667" y2="26667"/>
                        <a14:foregroundMark x1="50667" y1="25000" x2="50667" y2="25000"/>
                        <a14:foregroundMark x1="49333" y1="23333" x2="49333" y2="23333"/>
                        <a14:foregroundMark x1="49000" y1="23333" x2="49000" y2="23333"/>
                        <a14:foregroundMark x1="46000" y1="24667" x2="46000" y2="24667"/>
                        <a14:foregroundMark x1="48000" y1="36333" x2="53667" y2="35333"/>
                        <a14:foregroundMark x1="66667" y1="31000" x2="66667" y2="31000"/>
                        <a14:foregroundMark x1="64667" y1="31667" x2="64667" y2="31667"/>
                        <a14:foregroundMark x1="55667" y1="28667" x2="55667" y2="28667"/>
                        <a14:foregroundMark x1="48000" y1="22000" x2="48000" y2="22000"/>
                        <a14:foregroundMark x1="40667" y1="39000" x2="40667" y2="39000"/>
                        <a14:backgroundMark x1="14667" y1="23333" x2="14667" y2="23333"/>
                        <a14:backgroundMark x1="15333" y1="26000" x2="20333" y2="66000"/>
                        <a14:backgroundMark x1="57000" y1="93000" x2="57000" y2="93000"/>
                        <a14:backgroundMark x1="61667" y1="93333" x2="61667" y2="93333"/>
                        <a14:backgroundMark x1="58667" y1="96000" x2="58667" y2="96000"/>
                        <a14:backgroundMark x1="51000" y1="94667" x2="51000" y2="94667"/>
                        <a14:backgroundMark x1="47333" y1="96667" x2="4733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53" y="1526797"/>
            <a:ext cx="4383757" cy="4931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6653" y="6258070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 Alcorn</a:t>
            </a:r>
            <a:endParaRPr lang="es-HN" sz="2000" dirty="0"/>
          </a:p>
        </p:txBody>
      </p:sp>
    </p:spTree>
    <p:extLst>
      <p:ext uri="{BB962C8B-B14F-4D97-AF65-F5344CB8AC3E}">
        <p14:creationId xmlns:p14="http://schemas.microsoft.com/office/powerpoint/2010/main" val="200501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701180"/>
          </a:xfrm>
        </p:spPr>
        <p:txBody>
          <a:bodyPr/>
          <a:lstStyle/>
          <a:p>
            <a:r>
              <a:rPr lang="en-US" dirty="0"/>
              <a:t>Pong – Home 1974</a:t>
            </a:r>
            <a:endParaRPr lang="es-H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61" y="1702853"/>
            <a:ext cx="5734653" cy="42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6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i="1" dirty="0"/>
              <a:t>¿</a:t>
            </a:r>
            <a:r>
              <a:rPr lang="es-HN" dirty="0"/>
              <a:t>Que es un juego?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Divertido</a:t>
            </a:r>
          </a:p>
          <a:p>
            <a:r>
              <a:rPr lang="es-HN" dirty="0"/>
              <a:t>Incierto</a:t>
            </a:r>
          </a:p>
          <a:p>
            <a:r>
              <a:rPr lang="es-HN" dirty="0"/>
              <a:t>Improductivo</a:t>
            </a:r>
          </a:p>
          <a:p>
            <a:r>
              <a:rPr lang="es-HN" dirty="0"/>
              <a:t>Ficticio</a:t>
            </a:r>
          </a:p>
          <a:p>
            <a:r>
              <a:rPr lang="es-HN" dirty="0"/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59294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El Circulo Mágico - </a:t>
            </a:r>
            <a:r>
              <a:rPr lang="es-HN" dirty="0" err="1"/>
              <a:t>Huizinga</a:t>
            </a:r>
            <a:endParaRPr lang="es-H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05" y="1635765"/>
            <a:ext cx="80772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748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5788</TotalTime>
  <Words>156</Words>
  <Application>Microsoft Office PowerPoint</Application>
  <PresentationFormat>Widescreen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Century Gothic</vt:lpstr>
      <vt:lpstr>Vapor Trail</vt:lpstr>
      <vt:lpstr>Hablemos de videojuegos</vt:lpstr>
      <vt:lpstr>Viaje en el tiempo</vt:lpstr>
      <vt:lpstr>60’s</vt:lpstr>
      <vt:lpstr>The Brown Box</vt:lpstr>
      <vt:lpstr>Magnavox Odyssey - 1972</vt:lpstr>
      <vt:lpstr>Pong Arcade - 1972</vt:lpstr>
      <vt:lpstr>Pong – Home 1974</vt:lpstr>
      <vt:lpstr>¿Que es un juego?</vt:lpstr>
      <vt:lpstr>El Circulo Mágico - Huizinga</vt:lpstr>
      <vt:lpstr>PowerPoint Presentation</vt:lpstr>
      <vt:lpstr>Atari 2600 - 1982</vt:lpstr>
      <vt:lpstr>Game Crash of 1983</vt:lpstr>
      <vt:lpstr>Atari 2600: Game Over!</vt:lpstr>
      <vt:lpstr>Viaje en el tiempo</vt:lpstr>
      <vt:lpstr>Atari XEGS - 1987</vt:lpstr>
      <vt:lpstr>¿En que consiste el 3d?</vt:lpstr>
      <vt:lpstr>Viaje en el tiempo</vt:lpstr>
      <vt:lpstr>Realidad virtual</vt:lpstr>
      <vt:lpstr>La cueva</vt:lpstr>
      <vt:lpstr>Nintendo labbo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Hablemos de videojuegos</dc:title>
  <dc:creator>Julio Seaman</dc:creator>
  <cp:lastModifiedBy>Julio Seaman</cp:lastModifiedBy>
  <cp:revision>7</cp:revision>
  <dcterms:created xsi:type="dcterms:W3CDTF">2018-10-19T04:56:09Z</dcterms:created>
  <dcterms:modified xsi:type="dcterms:W3CDTF">2018-10-23T05:24:18Z</dcterms:modified>
</cp:coreProperties>
</file>